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649E74CF-1BA5-4DE0-9F56-EFBD562955F8}">
  <a:tblStyle styleId="{649E74CF-1BA5-4DE0-9F56-EFBD562955F8}"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11" Type="http://schemas.openxmlformats.org/officeDocument/2006/relationships/slide" Target="slides/slide6.xml"/><Relationship Id="rId22" Type="http://schemas.openxmlformats.org/officeDocument/2006/relationships/slide" Target="slides/slide17.xml"/><Relationship Id="rId10" Type="http://schemas.openxmlformats.org/officeDocument/2006/relationships/slide" Target="slides/slide5.xml"/><Relationship Id="rId21" Type="http://schemas.openxmlformats.org/officeDocument/2006/relationships/slide" Target="slides/slide16.xml"/><Relationship Id="rId13" Type="http://schemas.openxmlformats.org/officeDocument/2006/relationships/slide" Target="slides/slide8.xml"/><Relationship Id="rId12" Type="http://schemas.openxmlformats.org/officeDocument/2006/relationships/slide" Target="slides/slide7.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slide" Target="slides/slide14.xml"/><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Shape 51"/>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p:spPr>
      </p:sp>
      <p:sp>
        <p:nvSpPr>
          <p:cNvPr id="52" name="Shape 5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 name="Shape 124"/>
        <p:cNvGrpSpPr/>
        <p:nvPr/>
      </p:nvGrpSpPr>
      <p:grpSpPr>
        <a:xfrm>
          <a:off x="0" y="0"/>
          <a:ext cx="0" cy="0"/>
          <a:chOff x="0" y="0"/>
          <a:chExt cx="0" cy="0"/>
        </a:xfrm>
      </p:grpSpPr>
      <p:sp>
        <p:nvSpPr>
          <p:cNvPr id="125" name="Shape 12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6" name="Shape 12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1" name="Shape 131"/>
        <p:cNvGrpSpPr/>
        <p:nvPr/>
      </p:nvGrpSpPr>
      <p:grpSpPr>
        <a:xfrm>
          <a:off x="0" y="0"/>
          <a:ext cx="0" cy="0"/>
          <a:chOff x="0" y="0"/>
          <a:chExt cx="0" cy="0"/>
        </a:xfrm>
      </p:grpSpPr>
      <p:sp>
        <p:nvSpPr>
          <p:cNvPr id="132" name="Shape 13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3" name="Shape 13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9" name="Shape 139"/>
        <p:cNvGrpSpPr/>
        <p:nvPr/>
      </p:nvGrpSpPr>
      <p:grpSpPr>
        <a:xfrm>
          <a:off x="0" y="0"/>
          <a:ext cx="0" cy="0"/>
          <a:chOff x="0" y="0"/>
          <a:chExt cx="0" cy="0"/>
        </a:xfrm>
      </p:grpSpPr>
      <p:sp>
        <p:nvSpPr>
          <p:cNvPr id="140" name="Shape 14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1" name="Shape 14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 name="Shape 146"/>
        <p:cNvGrpSpPr/>
        <p:nvPr/>
      </p:nvGrpSpPr>
      <p:grpSpPr>
        <a:xfrm>
          <a:off x="0" y="0"/>
          <a:ext cx="0" cy="0"/>
          <a:chOff x="0" y="0"/>
          <a:chExt cx="0" cy="0"/>
        </a:xfrm>
      </p:grpSpPr>
      <p:sp>
        <p:nvSpPr>
          <p:cNvPr id="147" name="Shape 14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8" name="Shape 14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4" name="Shape 154"/>
        <p:cNvGrpSpPr/>
        <p:nvPr/>
      </p:nvGrpSpPr>
      <p:grpSpPr>
        <a:xfrm>
          <a:off x="0" y="0"/>
          <a:ext cx="0" cy="0"/>
          <a:chOff x="0" y="0"/>
          <a:chExt cx="0" cy="0"/>
        </a:xfrm>
      </p:grpSpPr>
      <p:sp>
        <p:nvSpPr>
          <p:cNvPr id="155" name="Shape 15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6" name="Shape 15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0" name="Shape 160"/>
        <p:cNvGrpSpPr/>
        <p:nvPr/>
      </p:nvGrpSpPr>
      <p:grpSpPr>
        <a:xfrm>
          <a:off x="0" y="0"/>
          <a:ext cx="0" cy="0"/>
          <a:chOff x="0" y="0"/>
          <a:chExt cx="0" cy="0"/>
        </a:xfrm>
      </p:grpSpPr>
      <p:sp>
        <p:nvSpPr>
          <p:cNvPr id="161" name="Shape 16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2" name="Shape 16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8" name="Shape 168"/>
        <p:cNvGrpSpPr/>
        <p:nvPr/>
      </p:nvGrpSpPr>
      <p:grpSpPr>
        <a:xfrm>
          <a:off x="0" y="0"/>
          <a:ext cx="0" cy="0"/>
          <a:chOff x="0" y="0"/>
          <a:chExt cx="0" cy="0"/>
        </a:xfrm>
      </p:grpSpPr>
      <p:sp>
        <p:nvSpPr>
          <p:cNvPr id="169" name="Shape 16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0" name="Shape 17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5" name="Shape 175"/>
        <p:cNvGrpSpPr/>
        <p:nvPr/>
      </p:nvGrpSpPr>
      <p:grpSpPr>
        <a:xfrm>
          <a:off x="0" y="0"/>
          <a:ext cx="0" cy="0"/>
          <a:chOff x="0" y="0"/>
          <a:chExt cx="0" cy="0"/>
        </a:xfrm>
      </p:grpSpPr>
      <p:sp>
        <p:nvSpPr>
          <p:cNvPr id="176" name="Shape 17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7" name="Shape 17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0" name="Shape 180"/>
        <p:cNvGrpSpPr/>
        <p:nvPr/>
      </p:nvGrpSpPr>
      <p:grpSpPr>
        <a:xfrm>
          <a:off x="0" y="0"/>
          <a:ext cx="0" cy="0"/>
          <a:chOff x="0" y="0"/>
          <a:chExt cx="0" cy="0"/>
        </a:xfrm>
      </p:grpSpPr>
      <p:sp>
        <p:nvSpPr>
          <p:cNvPr id="181" name="Shape 18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2" name="Shape 18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 name="Shape 57"/>
        <p:cNvGrpSpPr/>
        <p:nvPr/>
      </p:nvGrpSpPr>
      <p:grpSpPr>
        <a:xfrm>
          <a:off x="0" y="0"/>
          <a:ext cx="0" cy="0"/>
          <a:chOff x="0" y="0"/>
          <a:chExt cx="0" cy="0"/>
        </a:xfrm>
      </p:grpSpPr>
      <p:sp>
        <p:nvSpPr>
          <p:cNvPr id="58" name="Shape 5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9" name="Shape 5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 name="Shape 64"/>
        <p:cNvGrpSpPr/>
        <p:nvPr/>
      </p:nvGrpSpPr>
      <p:grpSpPr>
        <a:xfrm>
          <a:off x="0" y="0"/>
          <a:ext cx="0" cy="0"/>
          <a:chOff x="0" y="0"/>
          <a:chExt cx="0" cy="0"/>
        </a:xfrm>
      </p:grpSpPr>
      <p:sp>
        <p:nvSpPr>
          <p:cNvPr id="65" name="Shape 6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6" name="Shape 6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 name="Shape 70"/>
        <p:cNvGrpSpPr/>
        <p:nvPr/>
      </p:nvGrpSpPr>
      <p:grpSpPr>
        <a:xfrm>
          <a:off x="0" y="0"/>
          <a:ext cx="0" cy="0"/>
          <a:chOff x="0" y="0"/>
          <a:chExt cx="0" cy="0"/>
        </a:xfrm>
      </p:grpSpPr>
      <p:sp>
        <p:nvSpPr>
          <p:cNvPr id="71" name="Shape 7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2" name="Shape 7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 name="Shape 78"/>
        <p:cNvGrpSpPr/>
        <p:nvPr/>
      </p:nvGrpSpPr>
      <p:grpSpPr>
        <a:xfrm>
          <a:off x="0" y="0"/>
          <a:ext cx="0" cy="0"/>
          <a:chOff x="0" y="0"/>
          <a:chExt cx="0" cy="0"/>
        </a:xfrm>
      </p:grpSpPr>
      <p:sp>
        <p:nvSpPr>
          <p:cNvPr id="79" name="Shape 7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0" name="Shape 8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 name="Shape 85"/>
        <p:cNvGrpSpPr/>
        <p:nvPr/>
      </p:nvGrpSpPr>
      <p:grpSpPr>
        <a:xfrm>
          <a:off x="0" y="0"/>
          <a:ext cx="0" cy="0"/>
          <a:chOff x="0" y="0"/>
          <a:chExt cx="0" cy="0"/>
        </a:xfrm>
      </p:grpSpPr>
      <p:sp>
        <p:nvSpPr>
          <p:cNvPr id="86" name="Shape 8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7" name="Shape 8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 name="Shape 91"/>
        <p:cNvGrpSpPr/>
        <p:nvPr/>
      </p:nvGrpSpPr>
      <p:grpSpPr>
        <a:xfrm>
          <a:off x="0" y="0"/>
          <a:ext cx="0" cy="0"/>
          <a:chOff x="0" y="0"/>
          <a:chExt cx="0" cy="0"/>
        </a:xfrm>
      </p:grpSpPr>
      <p:sp>
        <p:nvSpPr>
          <p:cNvPr id="92" name="Shape 9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3" name="Shape 9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 name="Shape 108"/>
        <p:cNvGrpSpPr/>
        <p:nvPr/>
      </p:nvGrpSpPr>
      <p:grpSpPr>
        <a:xfrm>
          <a:off x="0" y="0"/>
          <a:ext cx="0" cy="0"/>
          <a:chOff x="0" y="0"/>
          <a:chExt cx="0" cy="0"/>
        </a:xfrm>
      </p:grpSpPr>
      <p:sp>
        <p:nvSpPr>
          <p:cNvPr id="109" name="Shape 10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0" name="Shape 11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 name="Shape 117"/>
        <p:cNvGrpSpPr/>
        <p:nvPr/>
      </p:nvGrpSpPr>
      <p:grpSpPr>
        <a:xfrm>
          <a:off x="0" y="0"/>
          <a:ext cx="0" cy="0"/>
          <a:chOff x="0" y="0"/>
          <a:chExt cx="0" cy="0"/>
        </a:xfrm>
      </p:grpSpPr>
      <p:sp>
        <p:nvSpPr>
          <p:cNvPr id="118" name="Shape 11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9" name="Shape 11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
  <p:cSld name="Title slide">
    <p:spTree>
      <p:nvGrpSpPr>
        <p:cNvPr id="9" name="Shape 9"/>
        <p:cNvGrpSpPr/>
        <p:nvPr/>
      </p:nvGrpSpPr>
      <p:grpSpPr>
        <a:xfrm>
          <a:off x="0" y="0"/>
          <a:ext cx="0" cy="0"/>
          <a:chOff x="0" y="0"/>
          <a:chExt cx="0" cy="0"/>
        </a:xfrm>
      </p:grpSpPr>
      <p:sp>
        <p:nvSpPr>
          <p:cNvPr id="10" name="Shape 10"/>
          <p:cNvSpPr txBox="1"/>
          <p:nvPr>
            <p:ph type="ctrTitle"/>
          </p:nvPr>
        </p:nvSpPr>
        <p:spPr>
          <a:xfrm>
            <a:off x="311708" y="744575"/>
            <a:ext cx="8520600" cy="2052600"/>
          </a:xfrm>
          <a:prstGeom prst="rect">
            <a:avLst/>
          </a:prstGeom>
        </p:spPr>
        <p:txBody>
          <a:bodyPr anchorCtr="0" anchor="b" bIns="91425" lIns="91425" spcFirstLastPara="1" rIns="91425" wrap="square" tIns="91425"/>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Shape 11"/>
          <p:cNvSpPr txBox="1"/>
          <p:nvPr>
            <p:ph idx="1" type="subTitle"/>
          </p:nvPr>
        </p:nvSpPr>
        <p:spPr>
          <a:xfrm>
            <a:off x="311700" y="2834125"/>
            <a:ext cx="8520600" cy="7926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Shape 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ig number">
    <p:spTree>
      <p:nvGrpSpPr>
        <p:cNvPr id="44" name="Shape 44"/>
        <p:cNvGrpSpPr/>
        <p:nvPr/>
      </p:nvGrpSpPr>
      <p:grpSpPr>
        <a:xfrm>
          <a:off x="0" y="0"/>
          <a:ext cx="0" cy="0"/>
          <a:chOff x="0" y="0"/>
          <a:chExt cx="0" cy="0"/>
        </a:xfrm>
      </p:grpSpPr>
      <p:sp>
        <p:nvSpPr>
          <p:cNvPr id="45" name="Shape 45"/>
          <p:cNvSpPr txBox="1"/>
          <p:nvPr>
            <p:ph type="title"/>
          </p:nvPr>
        </p:nvSpPr>
        <p:spPr>
          <a:xfrm>
            <a:off x="311700" y="1106125"/>
            <a:ext cx="8520600" cy="1963500"/>
          </a:xfrm>
          <a:prstGeom prst="rect">
            <a:avLst/>
          </a:prstGeom>
        </p:spPr>
        <p:txBody>
          <a:bodyPr anchorCtr="0" anchor="b" bIns="91425" lIns="91425" spcFirstLastPara="1" rIns="91425" wrap="square" tIns="91425"/>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p:txBody>
      </p:sp>
      <p:sp>
        <p:nvSpPr>
          <p:cNvPr id="46" name="Shape 46"/>
          <p:cNvSpPr txBox="1"/>
          <p:nvPr>
            <p:ph idx="1" type="body"/>
          </p:nvPr>
        </p:nvSpPr>
        <p:spPr>
          <a:xfrm>
            <a:off x="311700" y="3152225"/>
            <a:ext cx="8520600" cy="13008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Shape 4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blank">
  <p:cSld name="Blank">
    <p:spTree>
      <p:nvGrpSpPr>
        <p:cNvPr id="48" name="Shape 48"/>
        <p:cNvGrpSpPr/>
        <p:nvPr/>
      </p:nvGrpSpPr>
      <p:grpSpPr>
        <a:xfrm>
          <a:off x="0" y="0"/>
          <a:ext cx="0" cy="0"/>
          <a:chOff x="0" y="0"/>
          <a:chExt cx="0" cy="0"/>
        </a:xfrm>
      </p:grpSpPr>
      <p:sp>
        <p:nvSpPr>
          <p:cNvPr id="49" name="Shape 4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secHead">
  <p:cSld name="Section header">
    <p:spTree>
      <p:nvGrpSpPr>
        <p:cNvPr id="13" name="Shape 13"/>
        <p:cNvGrpSpPr/>
        <p:nvPr/>
      </p:nvGrpSpPr>
      <p:grpSpPr>
        <a:xfrm>
          <a:off x="0" y="0"/>
          <a:ext cx="0" cy="0"/>
          <a:chOff x="0" y="0"/>
          <a:chExt cx="0" cy="0"/>
        </a:xfrm>
      </p:grpSpPr>
      <p:sp>
        <p:nvSpPr>
          <p:cNvPr id="14" name="Shape 14"/>
          <p:cNvSpPr txBox="1"/>
          <p:nvPr>
            <p:ph type="title"/>
          </p:nvPr>
        </p:nvSpPr>
        <p:spPr>
          <a:xfrm>
            <a:off x="311700" y="2150850"/>
            <a:ext cx="8520600" cy="841800"/>
          </a:xfrm>
          <a:prstGeom prst="rect">
            <a:avLst/>
          </a:prstGeom>
        </p:spPr>
        <p:txBody>
          <a:bodyPr anchorCtr="0" anchor="ctr" bIns="91425" lIns="91425" spcFirstLastPara="1" rIns="91425" wrap="square" tIns="91425"/>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Shape 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x">
  <p:cSld name="Title and body">
    <p:spTree>
      <p:nvGrpSpPr>
        <p:cNvPr id="16" name="Shape 16"/>
        <p:cNvGrpSpPr/>
        <p:nvPr/>
      </p:nvGrpSpPr>
      <p:grpSpPr>
        <a:xfrm>
          <a:off x="0" y="0"/>
          <a:ext cx="0" cy="0"/>
          <a:chOff x="0" y="0"/>
          <a:chExt cx="0" cy="0"/>
        </a:xfrm>
      </p:grpSpPr>
      <p:sp>
        <p:nvSpPr>
          <p:cNvPr id="17" name="Shape 17"/>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Shape 18"/>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Shape 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woColTx">
  <p:cSld name="Title and two columns">
    <p:spTree>
      <p:nvGrpSpPr>
        <p:cNvPr id="20" name="Shape 20"/>
        <p:cNvGrpSpPr/>
        <p:nvPr/>
      </p:nvGrpSpPr>
      <p:grpSpPr>
        <a:xfrm>
          <a:off x="0" y="0"/>
          <a:ext cx="0" cy="0"/>
          <a:chOff x="0" y="0"/>
          <a:chExt cx="0" cy="0"/>
        </a:xfrm>
      </p:grpSpPr>
      <p:sp>
        <p:nvSpPr>
          <p:cNvPr id="21" name="Shape 21"/>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Shape 22"/>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Shape 23"/>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Shape 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Only">
  <p:cSld name="Title only">
    <p:spTree>
      <p:nvGrpSpPr>
        <p:cNvPr id="25" name="Shape 25"/>
        <p:cNvGrpSpPr/>
        <p:nvPr/>
      </p:nvGrpSpPr>
      <p:grpSpPr>
        <a:xfrm>
          <a:off x="0" y="0"/>
          <a:ext cx="0" cy="0"/>
          <a:chOff x="0" y="0"/>
          <a:chExt cx="0" cy="0"/>
        </a:xfrm>
      </p:grpSpPr>
      <p:sp>
        <p:nvSpPr>
          <p:cNvPr id="26" name="Shape 26"/>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Shape 2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One column text">
    <p:spTree>
      <p:nvGrpSpPr>
        <p:cNvPr id="28" name="Shape 28"/>
        <p:cNvGrpSpPr/>
        <p:nvPr/>
      </p:nvGrpSpPr>
      <p:grpSpPr>
        <a:xfrm>
          <a:off x="0" y="0"/>
          <a:ext cx="0" cy="0"/>
          <a:chOff x="0" y="0"/>
          <a:chExt cx="0" cy="0"/>
        </a:xfrm>
      </p:grpSpPr>
      <p:sp>
        <p:nvSpPr>
          <p:cNvPr id="29" name="Shape 29"/>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Shape 30"/>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Shape 3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ain point">
    <p:spTree>
      <p:nvGrpSpPr>
        <p:cNvPr id="32" name="Shape 32"/>
        <p:cNvGrpSpPr/>
        <p:nvPr/>
      </p:nvGrpSpPr>
      <p:grpSpPr>
        <a:xfrm>
          <a:off x="0" y="0"/>
          <a:ext cx="0" cy="0"/>
          <a:chOff x="0" y="0"/>
          <a:chExt cx="0" cy="0"/>
        </a:xfrm>
      </p:grpSpPr>
      <p:sp>
        <p:nvSpPr>
          <p:cNvPr id="33" name="Shape 33"/>
          <p:cNvSpPr txBox="1"/>
          <p:nvPr>
            <p:ph type="title"/>
          </p:nvPr>
        </p:nvSpPr>
        <p:spPr>
          <a:xfrm>
            <a:off x="490250" y="450150"/>
            <a:ext cx="6367800" cy="4090800"/>
          </a:xfrm>
          <a:prstGeom prst="rect">
            <a:avLst/>
          </a:prstGeom>
        </p:spPr>
        <p:txBody>
          <a:bodyPr anchorCtr="0" anchor="ctr" bIns="91425" lIns="91425" spcFirstLastPara="1" rIns="91425" wrap="square" tIns="91425"/>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Shape 3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ection title and description">
    <p:spTree>
      <p:nvGrpSpPr>
        <p:cNvPr id="35" name="Shape 35"/>
        <p:cNvGrpSpPr/>
        <p:nvPr/>
      </p:nvGrpSpPr>
      <p:grpSpPr>
        <a:xfrm>
          <a:off x="0" y="0"/>
          <a:ext cx="0" cy="0"/>
          <a:chOff x="0" y="0"/>
          <a:chExt cx="0" cy="0"/>
        </a:xfrm>
      </p:grpSpPr>
      <p:sp>
        <p:nvSpPr>
          <p:cNvPr id="36" name="Shape 36"/>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7" name="Shape 37"/>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Shape 38"/>
          <p:cNvSpPr txBox="1"/>
          <p:nvPr>
            <p:ph idx="1" type="subTitle"/>
          </p:nvPr>
        </p:nvSpPr>
        <p:spPr>
          <a:xfrm>
            <a:off x="265500" y="2803075"/>
            <a:ext cx="4045200" cy="12351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Shape 39"/>
          <p:cNvSpPr txBox="1"/>
          <p:nvPr>
            <p:ph idx="2" type="body"/>
          </p:nvPr>
        </p:nvSpPr>
        <p:spPr>
          <a:xfrm>
            <a:off x="4939500" y="724200"/>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Clr>
                <a:schemeClr val="dk1"/>
              </a:buClr>
              <a:buSzPts val="1800"/>
              <a:buChar char="●"/>
              <a:defRPr>
                <a:solidFill>
                  <a:schemeClr val="dk1"/>
                </a:solidFill>
              </a:defRPr>
            </a:lvl1pPr>
            <a:lvl2pPr indent="-317500" lvl="1" marL="914400">
              <a:spcBef>
                <a:spcPts val="1600"/>
              </a:spcBef>
              <a:spcAft>
                <a:spcPts val="0"/>
              </a:spcAft>
              <a:buClr>
                <a:schemeClr val="dk1"/>
              </a:buClr>
              <a:buSzPts val="1400"/>
              <a:buChar char="○"/>
              <a:defRPr>
                <a:solidFill>
                  <a:schemeClr val="dk1"/>
                </a:solidFill>
              </a:defRPr>
            </a:lvl2pPr>
            <a:lvl3pPr indent="-317500" lvl="2" marL="1371600">
              <a:spcBef>
                <a:spcPts val="1600"/>
              </a:spcBef>
              <a:spcAft>
                <a:spcPts val="0"/>
              </a:spcAft>
              <a:buClr>
                <a:schemeClr val="dk1"/>
              </a:buClr>
              <a:buSzPts val="1400"/>
              <a:buChar char="■"/>
              <a:defRPr>
                <a:solidFill>
                  <a:schemeClr val="dk1"/>
                </a:solidFill>
              </a:defRPr>
            </a:lvl3pPr>
            <a:lvl4pPr indent="-317500" lvl="3" marL="1828800">
              <a:spcBef>
                <a:spcPts val="1600"/>
              </a:spcBef>
              <a:spcAft>
                <a:spcPts val="0"/>
              </a:spcAft>
              <a:buClr>
                <a:schemeClr val="dk1"/>
              </a:buClr>
              <a:buSzPts val="1400"/>
              <a:buChar char="●"/>
              <a:defRPr>
                <a:solidFill>
                  <a:schemeClr val="dk1"/>
                </a:solidFill>
              </a:defRPr>
            </a:lvl4pPr>
            <a:lvl5pPr indent="-317500" lvl="4" marL="2286000">
              <a:spcBef>
                <a:spcPts val="1600"/>
              </a:spcBef>
              <a:spcAft>
                <a:spcPts val="0"/>
              </a:spcAft>
              <a:buClr>
                <a:schemeClr val="dk1"/>
              </a:buClr>
              <a:buSzPts val="1400"/>
              <a:buChar char="○"/>
              <a:defRPr>
                <a:solidFill>
                  <a:schemeClr val="dk1"/>
                </a:solidFill>
              </a:defRPr>
            </a:lvl5pPr>
            <a:lvl6pPr indent="-317500" lvl="5" marL="2743200">
              <a:spcBef>
                <a:spcPts val="1600"/>
              </a:spcBef>
              <a:spcAft>
                <a:spcPts val="0"/>
              </a:spcAft>
              <a:buClr>
                <a:schemeClr val="dk1"/>
              </a:buClr>
              <a:buSzPts val="1400"/>
              <a:buChar char="■"/>
              <a:defRPr>
                <a:solidFill>
                  <a:schemeClr val="dk1"/>
                </a:solidFill>
              </a:defRPr>
            </a:lvl6pPr>
            <a:lvl7pPr indent="-317500" lvl="6" marL="3200400">
              <a:spcBef>
                <a:spcPts val="1600"/>
              </a:spcBef>
              <a:spcAft>
                <a:spcPts val="0"/>
              </a:spcAft>
              <a:buClr>
                <a:schemeClr val="dk1"/>
              </a:buClr>
              <a:buSzPts val="1400"/>
              <a:buChar char="●"/>
              <a:defRPr>
                <a:solidFill>
                  <a:schemeClr val="dk1"/>
                </a:solidFill>
              </a:defRPr>
            </a:lvl7pPr>
            <a:lvl8pPr indent="-317500" lvl="7" marL="3657600">
              <a:spcBef>
                <a:spcPts val="1600"/>
              </a:spcBef>
              <a:spcAft>
                <a:spcPts val="0"/>
              </a:spcAft>
              <a:buClr>
                <a:schemeClr val="dk1"/>
              </a:buClr>
              <a:buSzPts val="1400"/>
              <a:buChar char="○"/>
              <a:defRPr>
                <a:solidFill>
                  <a:schemeClr val="dk1"/>
                </a:solidFill>
              </a:defRPr>
            </a:lvl8pPr>
            <a:lvl9pPr indent="-317500" lvl="8" marL="4114800">
              <a:spcBef>
                <a:spcPts val="1600"/>
              </a:spcBef>
              <a:spcAft>
                <a:spcPts val="1600"/>
              </a:spcAft>
              <a:buClr>
                <a:schemeClr val="dk1"/>
              </a:buClr>
              <a:buSzPts val="1400"/>
              <a:buChar char="■"/>
              <a:defRPr>
                <a:solidFill>
                  <a:schemeClr val="dk1"/>
                </a:solidFill>
              </a:defRPr>
            </a:lvl9pPr>
          </a:lstStyle>
          <a:p/>
        </p:txBody>
      </p:sp>
      <p:sp>
        <p:nvSpPr>
          <p:cNvPr id="40" name="Shape 4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Caption">
    <p:spTree>
      <p:nvGrpSpPr>
        <p:cNvPr id="41" name="Shape 41"/>
        <p:cNvGrpSpPr/>
        <p:nvPr/>
      </p:nvGrpSpPr>
      <p:grpSpPr>
        <a:xfrm>
          <a:off x="0" y="0"/>
          <a:ext cx="0" cy="0"/>
          <a:chOff x="0" y="0"/>
          <a:chExt cx="0" cy="0"/>
        </a:xfrm>
      </p:grpSpPr>
      <p:sp>
        <p:nvSpPr>
          <p:cNvPr id="42" name="Shape 42"/>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800"/>
              <a:buNone/>
              <a:defRPr/>
            </a:lvl1pPr>
          </a:lstStyle>
          <a:p/>
        </p:txBody>
      </p:sp>
      <p:sp>
        <p:nvSpPr>
          <p:cNvPr id="43" name="Shape 4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dark-2">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Shape 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lt2"/>
              </a:buClr>
              <a:buSzPts val="1800"/>
              <a:buChar char="●"/>
              <a:defRPr sz="1800">
                <a:solidFill>
                  <a:schemeClr val="lt2"/>
                </a:solidFill>
              </a:defRPr>
            </a:lvl1pPr>
            <a:lvl2pPr indent="-317500" lvl="1" marL="914400">
              <a:lnSpc>
                <a:spcPct val="115000"/>
              </a:lnSpc>
              <a:spcBef>
                <a:spcPts val="1600"/>
              </a:spcBef>
              <a:spcAft>
                <a:spcPts val="0"/>
              </a:spcAft>
              <a:buClr>
                <a:schemeClr val="lt2"/>
              </a:buClr>
              <a:buSzPts val="1400"/>
              <a:buChar char="○"/>
              <a:defRPr>
                <a:solidFill>
                  <a:schemeClr val="lt2"/>
                </a:solidFill>
              </a:defRPr>
            </a:lvl2pPr>
            <a:lvl3pPr indent="-317500" lvl="2" marL="1371600">
              <a:lnSpc>
                <a:spcPct val="115000"/>
              </a:lnSpc>
              <a:spcBef>
                <a:spcPts val="1600"/>
              </a:spcBef>
              <a:spcAft>
                <a:spcPts val="0"/>
              </a:spcAft>
              <a:buClr>
                <a:schemeClr val="lt2"/>
              </a:buClr>
              <a:buSzPts val="1400"/>
              <a:buChar char="■"/>
              <a:defRPr>
                <a:solidFill>
                  <a:schemeClr val="lt2"/>
                </a:solidFill>
              </a:defRPr>
            </a:lvl3pPr>
            <a:lvl4pPr indent="-317500" lvl="3" marL="1828800">
              <a:lnSpc>
                <a:spcPct val="115000"/>
              </a:lnSpc>
              <a:spcBef>
                <a:spcPts val="1600"/>
              </a:spcBef>
              <a:spcAft>
                <a:spcPts val="0"/>
              </a:spcAft>
              <a:buClr>
                <a:schemeClr val="lt2"/>
              </a:buClr>
              <a:buSzPts val="1400"/>
              <a:buChar char="●"/>
              <a:defRPr>
                <a:solidFill>
                  <a:schemeClr val="lt2"/>
                </a:solidFill>
              </a:defRPr>
            </a:lvl4pPr>
            <a:lvl5pPr indent="-317500" lvl="4" marL="2286000">
              <a:lnSpc>
                <a:spcPct val="115000"/>
              </a:lnSpc>
              <a:spcBef>
                <a:spcPts val="1600"/>
              </a:spcBef>
              <a:spcAft>
                <a:spcPts val="0"/>
              </a:spcAft>
              <a:buClr>
                <a:schemeClr val="lt2"/>
              </a:buClr>
              <a:buSzPts val="1400"/>
              <a:buChar char="○"/>
              <a:defRPr>
                <a:solidFill>
                  <a:schemeClr val="lt2"/>
                </a:solidFill>
              </a:defRPr>
            </a:lvl5pPr>
            <a:lvl6pPr indent="-317500" lvl="5" marL="2743200">
              <a:lnSpc>
                <a:spcPct val="115000"/>
              </a:lnSpc>
              <a:spcBef>
                <a:spcPts val="1600"/>
              </a:spcBef>
              <a:spcAft>
                <a:spcPts val="0"/>
              </a:spcAft>
              <a:buClr>
                <a:schemeClr val="lt2"/>
              </a:buClr>
              <a:buSzPts val="1400"/>
              <a:buChar char="■"/>
              <a:defRPr>
                <a:solidFill>
                  <a:schemeClr val="lt2"/>
                </a:solidFill>
              </a:defRPr>
            </a:lvl6pPr>
            <a:lvl7pPr indent="-317500" lvl="6" marL="3200400">
              <a:lnSpc>
                <a:spcPct val="115000"/>
              </a:lnSpc>
              <a:spcBef>
                <a:spcPts val="1600"/>
              </a:spcBef>
              <a:spcAft>
                <a:spcPts val="0"/>
              </a:spcAft>
              <a:buClr>
                <a:schemeClr val="lt2"/>
              </a:buClr>
              <a:buSzPts val="1400"/>
              <a:buChar char="●"/>
              <a:defRPr>
                <a:solidFill>
                  <a:schemeClr val="lt2"/>
                </a:solidFill>
              </a:defRPr>
            </a:lvl7pPr>
            <a:lvl8pPr indent="-317500" lvl="7" marL="3657600">
              <a:lnSpc>
                <a:spcPct val="115000"/>
              </a:lnSpc>
              <a:spcBef>
                <a:spcPts val="1600"/>
              </a:spcBef>
              <a:spcAft>
                <a:spcPts val="0"/>
              </a:spcAft>
              <a:buClr>
                <a:schemeClr val="lt2"/>
              </a:buClr>
              <a:buSzPts val="1400"/>
              <a:buChar char="○"/>
              <a:defRPr>
                <a:solidFill>
                  <a:schemeClr val="lt2"/>
                </a:solidFill>
              </a:defRPr>
            </a:lvl8pPr>
            <a:lvl9pPr indent="-317500" lvl="8" marL="4114800">
              <a:lnSpc>
                <a:spcPct val="115000"/>
              </a:lnSpc>
              <a:spcBef>
                <a:spcPts val="1600"/>
              </a:spcBef>
              <a:spcAft>
                <a:spcPts val="1600"/>
              </a:spcAft>
              <a:buClr>
                <a:schemeClr val="lt2"/>
              </a:buClr>
              <a:buSzPts val="1400"/>
              <a:buChar char="■"/>
              <a:defRPr>
                <a:solidFill>
                  <a:schemeClr val="lt2"/>
                </a:solidFill>
              </a:defRPr>
            </a:lvl9pPr>
          </a:lstStyle>
          <a:p/>
        </p:txBody>
      </p:sp>
      <p:sp>
        <p:nvSpPr>
          <p:cNvPr id="8" name="Shape 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algn="r">
              <a:spcBef>
                <a:spcPts val="0"/>
              </a:spcBef>
              <a:spcAft>
                <a:spcPts val="0"/>
              </a:spcAft>
              <a:buNone/>
            </a:pPr>
            <a:fld id="{00000000-1234-1234-1234-123412341234}" type="slidenum">
              <a:rPr lang="en" sz="1000">
                <a:solidFill>
                  <a:schemeClr val="lt2"/>
                </a:solidFill>
              </a:rPr>
              <a:t>‹#›</a:t>
            </a:fld>
            <a:endParaRPr sz="1000">
              <a:solidFill>
                <a:schemeClr val="lt2"/>
              </a:solidFill>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0.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5.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5.png"/><Relationship Id="rId4" Type="http://schemas.openxmlformats.org/officeDocument/2006/relationships/image" Target="../media/image17.png"/><Relationship Id="rId5" Type="http://schemas.openxmlformats.org/officeDocument/2006/relationships/image" Target="../media/image2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5.pn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5.png"/><Relationship Id="rId4" Type="http://schemas.openxmlformats.org/officeDocument/2006/relationships/image" Target="../media/image15.png"/><Relationship Id="rId5" Type="http://schemas.openxmlformats.org/officeDocument/2006/relationships/image" Target="../media/image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5.png"/><Relationship Id="rId4" Type="http://schemas.openxmlformats.org/officeDocument/2006/relationships/image" Target="../media/image18.png"/><Relationship Id="rId5"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4.png"/><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1.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5.jpg"/><Relationship Id="rId4" Type="http://schemas.openxmlformats.org/officeDocument/2006/relationships/image" Target="../media/image23.jpg"/><Relationship Id="rId5" Type="http://schemas.openxmlformats.org/officeDocument/2006/relationships/image" Target="../media/image24.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hyperlink" Target="https://www.aliexpress.com/store/product/WEMOS-LOLIN32-Lite-V1-0-0-wifi-bluetooth-board-based-ESP-32-esp32-Rev1-MicroPython-4MB/1331105_32831394824.html?spm=2114.12010608.0.0.302b214eo15H36" TargetMode="External"/><Relationship Id="rId4" Type="http://schemas.openxmlformats.org/officeDocument/2006/relationships/hyperlink" Target="https://www.adafruit.com/product/2809" TargetMode="External"/><Relationship Id="rId9" Type="http://schemas.openxmlformats.org/officeDocument/2006/relationships/hyperlink" Target="https://www.adafruit.com/product/3009" TargetMode="External"/><Relationship Id="rId5" Type="http://schemas.openxmlformats.org/officeDocument/2006/relationships/hyperlink" Target="https://www.adafruit.com/product/2011" TargetMode="External"/><Relationship Id="rId6" Type="http://schemas.openxmlformats.org/officeDocument/2006/relationships/hyperlink" Target="https://www.adafruit.com/product/2011" TargetMode="External"/><Relationship Id="rId7" Type="http://schemas.openxmlformats.org/officeDocument/2006/relationships/hyperlink" Target="http://a.co/9JfNhPr" TargetMode="External"/><Relationship Id="rId8" Type="http://schemas.openxmlformats.org/officeDocument/2006/relationships/hyperlink" Target="https://www.adafruit.com/product/3008"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8.png"/><Relationship Id="rId4" Type="http://schemas.openxmlformats.org/officeDocument/2006/relationships/image" Target="../media/image5.png"/><Relationship Id="rId10" Type="http://schemas.openxmlformats.org/officeDocument/2006/relationships/image" Target="../media/image4.png"/><Relationship Id="rId9" Type="http://schemas.openxmlformats.org/officeDocument/2006/relationships/image" Target="../media/image12.png"/><Relationship Id="rId5" Type="http://schemas.openxmlformats.org/officeDocument/2006/relationships/image" Target="../media/image2.png"/><Relationship Id="rId6" Type="http://schemas.openxmlformats.org/officeDocument/2006/relationships/image" Target="../media/image6.png"/><Relationship Id="rId7" Type="http://schemas.openxmlformats.org/officeDocument/2006/relationships/image" Target="../media/image22.png"/><Relationship Id="rId8" Type="http://schemas.openxmlformats.org/officeDocument/2006/relationships/image" Target="../media/image7.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5.png"/><Relationship Id="rId4" Type="http://schemas.openxmlformats.org/officeDocument/2006/relationships/image" Target="../media/image1.png"/><Relationship Id="rId5" Type="http://schemas.openxmlformats.org/officeDocument/2006/relationships/hyperlink" Target="https://github.com/RuhtraRon/WashingMachineNotify"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5.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53" name="Shape 53"/>
        <p:cNvGrpSpPr/>
        <p:nvPr/>
      </p:nvGrpSpPr>
      <p:grpSpPr>
        <a:xfrm>
          <a:off x="0" y="0"/>
          <a:ext cx="0" cy="0"/>
          <a:chOff x="0" y="0"/>
          <a:chExt cx="0" cy="0"/>
        </a:xfrm>
      </p:grpSpPr>
      <p:pic>
        <p:nvPicPr>
          <p:cNvPr descr="IMG_0658.JPG" id="54" name="Shape 54"/>
          <p:cNvPicPr preferRelativeResize="0"/>
          <p:nvPr/>
        </p:nvPicPr>
        <p:blipFill>
          <a:blip r:embed="rId3">
            <a:alphaModFix/>
          </a:blip>
          <a:stretch>
            <a:fillRect/>
          </a:stretch>
        </p:blipFill>
        <p:spPr>
          <a:xfrm>
            <a:off x="1029350" y="45112"/>
            <a:ext cx="7085300" cy="3603925"/>
          </a:xfrm>
          <a:prstGeom prst="rect">
            <a:avLst/>
          </a:prstGeom>
          <a:noFill/>
          <a:ln>
            <a:noFill/>
          </a:ln>
        </p:spPr>
      </p:pic>
      <p:sp>
        <p:nvSpPr>
          <p:cNvPr id="55" name="Shape 55"/>
          <p:cNvSpPr txBox="1"/>
          <p:nvPr>
            <p:ph idx="1" type="subTitle"/>
          </p:nvPr>
        </p:nvSpPr>
        <p:spPr>
          <a:xfrm>
            <a:off x="311700" y="3291325"/>
            <a:ext cx="8520600" cy="11613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solidFill>
                  <a:schemeClr val="lt1"/>
                </a:solidFill>
              </a:rPr>
              <a:t>Welcome!</a:t>
            </a:r>
            <a:endParaRPr>
              <a:solidFill>
                <a:schemeClr val="lt1"/>
              </a:solidFill>
            </a:endParaRPr>
          </a:p>
          <a:p>
            <a:pPr indent="0" lvl="0" marL="0">
              <a:spcBef>
                <a:spcPts val="0"/>
              </a:spcBef>
              <a:spcAft>
                <a:spcPts val="0"/>
              </a:spcAft>
              <a:buNone/>
            </a:pPr>
            <a:r>
              <a:rPr lang="en" sz="2400">
                <a:solidFill>
                  <a:schemeClr val="lt1"/>
                </a:solidFill>
              </a:rPr>
              <a:t>Grab a drink, food, and chat with your fellow makers.</a:t>
            </a:r>
            <a:endParaRPr sz="2400">
              <a:solidFill>
                <a:schemeClr val="lt1"/>
              </a:solidFill>
            </a:endParaRPr>
          </a:p>
        </p:txBody>
      </p:sp>
      <p:sp>
        <p:nvSpPr>
          <p:cNvPr id="56" name="Shape 56"/>
          <p:cNvSpPr txBox="1"/>
          <p:nvPr>
            <p:ph idx="1" type="subTitle"/>
          </p:nvPr>
        </p:nvSpPr>
        <p:spPr>
          <a:xfrm>
            <a:off x="311700" y="4631400"/>
            <a:ext cx="8520600" cy="5121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1400"/>
              <a:t>Jan </a:t>
            </a:r>
            <a:r>
              <a:rPr lang="en" sz="1400"/>
              <a:t>23, 2018</a:t>
            </a:r>
            <a:endParaRPr sz="14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7" name="Shape 127"/>
        <p:cNvGrpSpPr/>
        <p:nvPr/>
      </p:nvGrpSpPr>
      <p:grpSpPr>
        <a:xfrm>
          <a:off x="0" y="0"/>
          <a:ext cx="0" cy="0"/>
          <a:chOff x="0" y="0"/>
          <a:chExt cx="0" cy="0"/>
        </a:xfrm>
      </p:grpSpPr>
      <p:sp>
        <p:nvSpPr>
          <p:cNvPr id="128" name="Shape 12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Washing Machine Notifier: Oshpark</a:t>
            </a:r>
            <a:endParaRPr/>
          </a:p>
        </p:txBody>
      </p:sp>
      <p:pic>
        <p:nvPicPr>
          <p:cNvPr id="129" name="Shape 129"/>
          <p:cNvPicPr preferRelativeResize="0"/>
          <p:nvPr/>
        </p:nvPicPr>
        <p:blipFill rotWithShape="1">
          <a:blip r:embed="rId3">
            <a:alphaModFix/>
          </a:blip>
          <a:srcRect b="165180" l="71460" r="-71460" t="-165180"/>
          <a:stretch/>
        </p:blipFill>
        <p:spPr>
          <a:xfrm>
            <a:off x="3314700" y="2138363"/>
            <a:ext cx="2514600" cy="866775"/>
          </a:xfrm>
          <a:prstGeom prst="rect">
            <a:avLst/>
          </a:prstGeom>
          <a:noFill/>
          <a:ln>
            <a:noFill/>
          </a:ln>
        </p:spPr>
      </p:pic>
      <p:pic>
        <p:nvPicPr>
          <p:cNvPr id="130" name="Shape 130"/>
          <p:cNvPicPr preferRelativeResize="0"/>
          <p:nvPr/>
        </p:nvPicPr>
        <p:blipFill rotWithShape="1">
          <a:blip r:embed="rId4">
            <a:alphaModFix/>
          </a:blip>
          <a:srcRect b="0" l="0" r="832" t="5678"/>
          <a:stretch/>
        </p:blipFill>
        <p:spPr>
          <a:xfrm>
            <a:off x="1006850" y="1017725"/>
            <a:ext cx="7130299" cy="412577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4" name="Shape 134"/>
        <p:cNvGrpSpPr/>
        <p:nvPr/>
      </p:nvGrpSpPr>
      <p:grpSpPr>
        <a:xfrm>
          <a:off x="0" y="0"/>
          <a:ext cx="0" cy="0"/>
          <a:chOff x="0" y="0"/>
          <a:chExt cx="0" cy="0"/>
        </a:xfrm>
      </p:grpSpPr>
      <p:sp>
        <p:nvSpPr>
          <p:cNvPr id="135" name="Shape 13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Washing Machine Notifier: Board</a:t>
            </a:r>
            <a:endParaRPr/>
          </a:p>
        </p:txBody>
      </p:sp>
      <p:pic>
        <p:nvPicPr>
          <p:cNvPr id="136" name="Shape 136"/>
          <p:cNvPicPr preferRelativeResize="0"/>
          <p:nvPr/>
        </p:nvPicPr>
        <p:blipFill rotWithShape="1">
          <a:blip r:embed="rId3">
            <a:alphaModFix/>
          </a:blip>
          <a:srcRect b="165180" l="71460" r="-71460" t="-165180"/>
          <a:stretch/>
        </p:blipFill>
        <p:spPr>
          <a:xfrm>
            <a:off x="3314700" y="2138363"/>
            <a:ext cx="2514600" cy="866775"/>
          </a:xfrm>
          <a:prstGeom prst="rect">
            <a:avLst/>
          </a:prstGeom>
          <a:noFill/>
          <a:ln>
            <a:noFill/>
          </a:ln>
        </p:spPr>
      </p:pic>
      <p:pic>
        <p:nvPicPr>
          <p:cNvPr id="137" name="Shape 137"/>
          <p:cNvPicPr preferRelativeResize="0"/>
          <p:nvPr/>
        </p:nvPicPr>
        <p:blipFill>
          <a:blip r:embed="rId4">
            <a:alphaModFix/>
          </a:blip>
          <a:stretch>
            <a:fillRect/>
          </a:stretch>
        </p:blipFill>
        <p:spPr>
          <a:xfrm>
            <a:off x="924225" y="1847675"/>
            <a:ext cx="3009899" cy="2011354"/>
          </a:xfrm>
          <a:prstGeom prst="rect">
            <a:avLst/>
          </a:prstGeom>
          <a:noFill/>
          <a:ln>
            <a:noFill/>
          </a:ln>
        </p:spPr>
      </p:pic>
      <p:pic>
        <p:nvPicPr>
          <p:cNvPr id="138" name="Shape 138"/>
          <p:cNvPicPr preferRelativeResize="0"/>
          <p:nvPr/>
        </p:nvPicPr>
        <p:blipFill>
          <a:blip r:embed="rId5">
            <a:alphaModFix/>
          </a:blip>
          <a:stretch>
            <a:fillRect/>
          </a:stretch>
        </p:blipFill>
        <p:spPr>
          <a:xfrm>
            <a:off x="4832825" y="1093550"/>
            <a:ext cx="2865731" cy="38209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2" name="Shape 142"/>
        <p:cNvGrpSpPr/>
        <p:nvPr/>
      </p:nvGrpSpPr>
      <p:grpSpPr>
        <a:xfrm>
          <a:off x="0" y="0"/>
          <a:ext cx="0" cy="0"/>
          <a:chOff x="0" y="0"/>
          <a:chExt cx="0" cy="0"/>
        </a:xfrm>
      </p:grpSpPr>
      <p:sp>
        <p:nvSpPr>
          <p:cNvPr id="143" name="Shape 14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Washing Machine Notifier: TinkerCAD</a:t>
            </a:r>
            <a:endParaRPr/>
          </a:p>
          <a:p>
            <a:pPr indent="0" lvl="0" marL="0" rtl="0">
              <a:spcBef>
                <a:spcPts val="0"/>
              </a:spcBef>
              <a:spcAft>
                <a:spcPts val="0"/>
              </a:spcAft>
              <a:buNone/>
            </a:pPr>
            <a:r>
              <a:t/>
            </a:r>
            <a:endParaRPr/>
          </a:p>
        </p:txBody>
      </p:sp>
      <p:pic>
        <p:nvPicPr>
          <p:cNvPr id="144" name="Shape 144"/>
          <p:cNvPicPr preferRelativeResize="0"/>
          <p:nvPr/>
        </p:nvPicPr>
        <p:blipFill rotWithShape="1">
          <a:blip r:embed="rId3">
            <a:alphaModFix/>
          </a:blip>
          <a:srcRect b="165180" l="71460" r="-71460" t="-165180"/>
          <a:stretch/>
        </p:blipFill>
        <p:spPr>
          <a:xfrm>
            <a:off x="3314700" y="2138363"/>
            <a:ext cx="2514600" cy="866775"/>
          </a:xfrm>
          <a:prstGeom prst="rect">
            <a:avLst/>
          </a:prstGeom>
          <a:noFill/>
          <a:ln>
            <a:noFill/>
          </a:ln>
        </p:spPr>
      </p:pic>
      <p:pic>
        <p:nvPicPr>
          <p:cNvPr id="145" name="Shape 145"/>
          <p:cNvPicPr preferRelativeResize="0"/>
          <p:nvPr/>
        </p:nvPicPr>
        <p:blipFill rotWithShape="1">
          <a:blip r:embed="rId4">
            <a:alphaModFix/>
          </a:blip>
          <a:srcRect b="0" l="0" r="0" t="5446"/>
          <a:stretch/>
        </p:blipFill>
        <p:spPr>
          <a:xfrm>
            <a:off x="1155101" y="989475"/>
            <a:ext cx="6833798" cy="393092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9" name="Shape 149"/>
        <p:cNvGrpSpPr/>
        <p:nvPr/>
      </p:nvGrpSpPr>
      <p:grpSpPr>
        <a:xfrm>
          <a:off x="0" y="0"/>
          <a:ext cx="0" cy="0"/>
          <a:chOff x="0" y="0"/>
          <a:chExt cx="0" cy="0"/>
        </a:xfrm>
      </p:grpSpPr>
      <p:sp>
        <p:nvSpPr>
          <p:cNvPr id="150" name="Shape 15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Washing Machine Notifier: TinkerCAD</a:t>
            </a:r>
            <a:endParaRPr/>
          </a:p>
          <a:p>
            <a:pPr indent="0" lvl="0" marL="0" rtl="0">
              <a:spcBef>
                <a:spcPts val="0"/>
              </a:spcBef>
              <a:spcAft>
                <a:spcPts val="0"/>
              </a:spcAft>
              <a:buNone/>
            </a:pPr>
            <a:r>
              <a:t/>
            </a:r>
            <a:endParaRPr/>
          </a:p>
        </p:txBody>
      </p:sp>
      <p:pic>
        <p:nvPicPr>
          <p:cNvPr id="151" name="Shape 151"/>
          <p:cNvPicPr preferRelativeResize="0"/>
          <p:nvPr/>
        </p:nvPicPr>
        <p:blipFill rotWithShape="1">
          <a:blip r:embed="rId3">
            <a:alphaModFix/>
          </a:blip>
          <a:srcRect b="165180" l="71460" r="-71460" t="-165180"/>
          <a:stretch/>
        </p:blipFill>
        <p:spPr>
          <a:xfrm>
            <a:off x="3314700" y="2138363"/>
            <a:ext cx="2514600" cy="866775"/>
          </a:xfrm>
          <a:prstGeom prst="rect">
            <a:avLst/>
          </a:prstGeom>
          <a:noFill/>
          <a:ln>
            <a:noFill/>
          </a:ln>
        </p:spPr>
      </p:pic>
      <p:pic>
        <p:nvPicPr>
          <p:cNvPr id="152" name="Shape 152"/>
          <p:cNvPicPr preferRelativeResize="0"/>
          <p:nvPr/>
        </p:nvPicPr>
        <p:blipFill rotWithShape="1">
          <a:blip r:embed="rId4">
            <a:alphaModFix/>
          </a:blip>
          <a:srcRect b="23128" l="16805" r="26437" t="17584"/>
          <a:stretch/>
        </p:blipFill>
        <p:spPr>
          <a:xfrm>
            <a:off x="235650" y="1437575"/>
            <a:ext cx="4310976" cy="2739675"/>
          </a:xfrm>
          <a:prstGeom prst="rect">
            <a:avLst/>
          </a:prstGeom>
          <a:noFill/>
          <a:ln>
            <a:noFill/>
          </a:ln>
        </p:spPr>
      </p:pic>
      <p:pic>
        <p:nvPicPr>
          <p:cNvPr id="153" name="Shape 153"/>
          <p:cNvPicPr preferRelativeResize="0"/>
          <p:nvPr/>
        </p:nvPicPr>
        <p:blipFill rotWithShape="1">
          <a:blip r:embed="rId5">
            <a:alphaModFix/>
          </a:blip>
          <a:srcRect b="5760" l="20102" r="30492" t="15106"/>
          <a:stretch/>
        </p:blipFill>
        <p:spPr>
          <a:xfrm>
            <a:off x="4825375" y="1057625"/>
            <a:ext cx="3890875" cy="379124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7" name="Shape 157"/>
        <p:cNvGrpSpPr/>
        <p:nvPr/>
      </p:nvGrpSpPr>
      <p:grpSpPr>
        <a:xfrm>
          <a:off x="0" y="0"/>
          <a:ext cx="0" cy="0"/>
          <a:chOff x="0" y="0"/>
          <a:chExt cx="0" cy="0"/>
        </a:xfrm>
      </p:grpSpPr>
      <p:sp>
        <p:nvSpPr>
          <p:cNvPr id="158" name="Shape 15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Washing Machine Notifier: Case</a:t>
            </a:r>
            <a:endParaRPr/>
          </a:p>
          <a:p>
            <a:pPr indent="0" lvl="0" marL="0" rtl="0">
              <a:spcBef>
                <a:spcPts val="0"/>
              </a:spcBef>
              <a:spcAft>
                <a:spcPts val="0"/>
              </a:spcAft>
              <a:buNone/>
            </a:pPr>
            <a:r>
              <a:t/>
            </a:r>
            <a:endParaRPr/>
          </a:p>
        </p:txBody>
      </p:sp>
      <p:pic>
        <p:nvPicPr>
          <p:cNvPr id="159" name="Shape 159"/>
          <p:cNvPicPr preferRelativeResize="0"/>
          <p:nvPr/>
        </p:nvPicPr>
        <p:blipFill rotWithShape="1">
          <a:blip r:embed="rId3">
            <a:alphaModFix/>
          </a:blip>
          <a:srcRect b="165180" l="71460" r="-71460" t="-165180"/>
          <a:stretch/>
        </p:blipFill>
        <p:spPr>
          <a:xfrm>
            <a:off x="3314700" y="2138363"/>
            <a:ext cx="2514600" cy="8667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3" name="Shape 163"/>
        <p:cNvGrpSpPr/>
        <p:nvPr/>
      </p:nvGrpSpPr>
      <p:grpSpPr>
        <a:xfrm>
          <a:off x="0" y="0"/>
          <a:ext cx="0" cy="0"/>
          <a:chOff x="0" y="0"/>
          <a:chExt cx="0" cy="0"/>
        </a:xfrm>
      </p:grpSpPr>
      <p:sp>
        <p:nvSpPr>
          <p:cNvPr id="164" name="Shape 16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Washing Machine Notifier: 3DHubs</a:t>
            </a:r>
            <a:endParaRPr/>
          </a:p>
        </p:txBody>
      </p:sp>
      <p:pic>
        <p:nvPicPr>
          <p:cNvPr id="165" name="Shape 165"/>
          <p:cNvPicPr preferRelativeResize="0"/>
          <p:nvPr/>
        </p:nvPicPr>
        <p:blipFill rotWithShape="1">
          <a:blip r:embed="rId3">
            <a:alphaModFix/>
          </a:blip>
          <a:srcRect b="165180" l="71460" r="-71460" t="-165180"/>
          <a:stretch/>
        </p:blipFill>
        <p:spPr>
          <a:xfrm>
            <a:off x="3314700" y="2138363"/>
            <a:ext cx="2514600" cy="866775"/>
          </a:xfrm>
          <a:prstGeom prst="rect">
            <a:avLst/>
          </a:prstGeom>
          <a:noFill/>
          <a:ln>
            <a:noFill/>
          </a:ln>
        </p:spPr>
      </p:pic>
      <p:pic>
        <p:nvPicPr>
          <p:cNvPr id="166" name="Shape 166"/>
          <p:cNvPicPr preferRelativeResize="0"/>
          <p:nvPr/>
        </p:nvPicPr>
        <p:blipFill rotWithShape="1">
          <a:blip r:embed="rId4">
            <a:alphaModFix/>
          </a:blip>
          <a:srcRect b="0" l="18025" r="19797" t="5374"/>
          <a:stretch/>
        </p:blipFill>
        <p:spPr>
          <a:xfrm>
            <a:off x="606325" y="1017738"/>
            <a:ext cx="4430923" cy="4102200"/>
          </a:xfrm>
          <a:prstGeom prst="rect">
            <a:avLst/>
          </a:prstGeom>
          <a:noFill/>
          <a:ln>
            <a:noFill/>
          </a:ln>
        </p:spPr>
      </p:pic>
      <p:pic>
        <p:nvPicPr>
          <p:cNvPr id="167" name="Shape 167"/>
          <p:cNvPicPr preferRelativeResize="0"/>
          <p:nvPr/>
        </p:nvPicPr>
        <p:blipFill rotWithShape="1">
          <a:blip r:embed="rId5">
            <a:alphaModFix/>
          </a:blip>
          <a:srcRect b="0" l="18878" r="37731" t="5820"/>
          <a:stretch/>
        </p:blipFill>
        <p:spPr>
          <a:xfrm>
            <a:off x="5349700" y="1005938"/>
            <a:ext cx="3124526" cy="412577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1" name="Shape 171"/>
        <p:cNvGrpSpPr/>
        <p:nvPr/>
      </p:nvGrpSpPr>
      <p:grpSpPr>
        <a:xfrm>
          <a:off x="0" y="0"/>
          <a:ext cx="0" cy="0"/>
          <a:chOff x="0" y="0"/>
          <a:chExt cx="0" cy="0"/>
        </a:xfrm>
      </p:grpSpPr>
      <p:sp>
        <p:nvSpPr>
          <p:cNvPr id="172" name="Shape 17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Washing Machine Notifier: IFTTT</a:t>
            </a:r>
            <a:endParaRPr/>
          </a:p>
        </p:txBody>
      </p:sp>
      <p:pic>
        <p:nvPicPr>
          <p:cNvPr id="173" name="Shape 173"/>
          <p:cNvPicPr preferRelativeResize="0"/>
          <p:nvPr/>
        </p:nvPicPr>
        <p:blipFill rotWithShape="1">
          <a:blip r:embed="rId3">
            <a:alphaModFix/>
          </a:blip>
          <a:srcRect b="0" l="12579" r="13598" t="5767"/>
          <a:stretch/>
        </p:blipFill>
        <p:spPr>
          <a:xfrm>
            <a:off x="405975" y="1017725"/>
            <a:ext cx="5313067" cy="4125776"/>
          </a:xfrm>
          <a:prstGeom prst="rect">
            <a:avLst/>
          </a:prstGeom>
          <a:noFill/>
          <a:ln>
            <a:noFill/>
          </a:ln>
        </p:spPr>
      </p:pic>
      <p:pic>
        <p:nvPicPr>
          <p:cNvPr id="174" name="Shape 174"/>
          <p:cNvPicPr preferRelativeResize="0"/>
          <p:nvPr/>
        </p:nvPicPr>
        <p:blipFill rotWithShape="1">
          <a:blip r:embed="rId4">
            <a:alphaModFix/>
          </a:blip>
          <a:srcRect b="3991" l="37532" r="38400" t="13879"/>
          <a:stretch/>
        </p:blipFill>
        <p:spPr>
          <a:xfrm>
            <a:off x="6337454" y="994150"/>
            <a:ext cx="1987598" cy="412577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8" name="Shape 178"/>
        <p:cNvGrpSpPr/>
        <p:nvPr/>
      </p:nvGrpSpPr>
      <p:grpSpPr>
        <a:xfrm>
          <a:off x="0" y="0"/>
          <a:ext cx="0" cy="0"/>
          <a:chOff x="0" y="0"/>
          <a:chExt cx="0" cy="0"/>
        </a:xfrm>
      </p:grpSpPr>
      <p:sp>
        <p:nvSpPr>
          <p:cNvPr id="179" name="Shape 17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Washing Machine Notifier: Questions?</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3" name="Shape 183"/>
        <p:cNvGrpSpPr/>
        <p:nvPr/>
      </p:nvGrpSpPr>
      <p:grpSpPr>
        <a:xfrm>
          <a:off x="0" y="0"/>
          <a:ext cx="0" cy="0"/>
          <a:chOff x="0" y="0"/>
          <a:chExt cx="0" cy="0"/>
        </a:xfrm>
      </p:grpSpPr>
      <p:pic>
        <p:nvPicPr>
          <p:cNvPr descr="IOH Logo.jpg" id="184" name="Shape 184"/>
          <p:cNvPicPr preferRelativeResize="0"/>
          <p:nvPr/>
        </p:nvPicPr>
        <p:blipFill>
          <a:blip r:embed="rId3">
            <a:alphaModFix/>
          </a:blip>
          <a:stretch>
            <a:fillRect/>
          </a:stretch>
        </p:blipFill>
        <p:spPr>
          <a:xfrm>
            <a:off x="2954562" y="161875"/>
            <a:ext cx="3082474" cy="3240450"/>
          </a:xfrm>
          <a:prstGeom prst="rect">
            <a:avLst/>
          </a:prstGeom>
          <a:noFill/>
          <a:ln>
            <a:noFill/>
          </a:ln>
        </p:spPr>
      </p:pic>
      <p:sp>
        <p:nvSpPr>
          <p:cNvPr id="185" name="Shape 185"/>
          <p:cNvSpPr txBox="1"/>
          <p:nvPr>
            <p:ph idx="1" type="body"/>
          </p:nvPr>
        </p:nvSpPr>
        <p:spPr>
          <a:xfrm>
            <a:off x="1930650" y="3430275"/>
            <a:ext cx="5195700" cy="1142400"/>
          </a:xfrm>
          <a:prstGeom prst="rect">
            <a:avLst/>
          </a:prstGeom>
        </p:spPr>
        <p:txBody>
          <a:bodyPr anchorCtr="0" anchor="t" bIns="91425" lIns="91425" spcFirstLastPara="1" rIns="91425" wrap="square" tIns="91425">
            <a:noAutofit/>
          </a:bodyPr>
          <a:lstStyle/>
          <a:p>
            <a:pPr indent="0" lvl="0" marL="0" algn="ctr">
              <a:lnSpc>
                <a:spcPct val="138000"/>
              </a:lnSpc>
              <a:spcBef>
                <a:spcPts val="0"/>
              </a:spcBef>
              <a:spcAft>
                <a:spcPts val="0"/>
              </a:spcAft>
              <a:buNone/>
            </a:pPr>
            <a:r>
              <a:rPr lang="en" sz="1400"/>
              <a:t>indyopenhardware@gmail.com</a:t>
            </a:r>
            <a:endParaRPr sz="1400"/>
          </a:p>
          <a:p>
            <a:pPr indent="0" lvl="0" marL="0" rtl="0" algn="ctr">
              <a:lnSpc>
                <a:spcPct val="138000"/>
              </a:lnSpc>
              <a:spcBef>
                <a:spcPts val="0"/>
              </a:spcBef>
              <a:spcAft>
                <a:spcPts val="0"/>
              </a:spcAft>
              <a:buNone/>
            </a:pPr>
            <a:r>
              <a:rPr lang="en" sz="1400"/>
              <a:t>@INOpenHardware</a:t>
            </a:r>
            <a:endParaRPr sz="1400"/>
          </a:p>
          <a:p>
            <a:pPr indent="0" lvl="0" marL="0" rtl="0" algn="ctr">
              <a:spcBef>
                <a:spcPts val="0"/>
              </a:spcBef>
              <a:spcAft>
                <a:spcPts val="1600"/>
              </a:spcAft>
              <a:buNone/>
            </a:pPr>
            <a:r>
              <a:rPr lang="en" sz="1400"/>
              <a:t>meetup.com/Indy-Open-Hardware-Meetup github.com/IndyOpenHardware</a:t>
            </a:r>
            <a:endParaRPr sz="14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 name="Shape 60"/>
        <p:cNvGrpSpPr/>
        <p:nvPr/>
      </p:nvGrpSpPr>
      <p:grpSpPr>
        <a:xfrm>
          <a:off x="0" y="0"/>
          <a:ext cx="0" cy="0"/>
          <a:chOff x="0" y="0"/>
          <a:chExt cx="0" cy="0"/>
        </a:xfrm>
      </p:grpSpPr>
      <p:sp>
        <p:nvSpPr>
          <p:cNvPr id="61" name="Shape 6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What is Open Hardware?</a:t>
            </a:r>
            <a:endParaRPr/>
          </a:p>
        </p:txBody>
      </p:sp>
      <p:sp>
        <p:nvSpPr>
          <p:cNvPr id="62" name="Shape 6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rPr lang="en" sz="2400"/>
              <a:t>Open (Source) Hardware, or OSHW, is “hardware whose design is made publicly available so that anyone can study, modify, distribute, make, and sell the design or hardware based on that design.” </a:t>
            </a:r>
            <a:endParaRPr sz="2400"/>
          </a:p>
        </p:txBody>
      </p:sp>
      <p:pic>
        <p:nvPicPr>
          <p:cNvPr id="63" name="Shape 63"/>
          <p:cNvPicPr preferRelativeResize="0"/>
          <p:nvPr/>
        </p:nvPicPr>
        <p:blipFill>
          <a:blip r:embed="rId3">
            <a:alphaModFix/>
          </a:blip>
          <a:stretch>
            <a:fillRect/>
          </a:stretch>
        </p:blipFill>
        <p:spPr>
          <a:xfrm>
            <a:off x="4833650" y="3679950"/>
            <a:ext cx="2905325" cy="8346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 name="Shape 67"/>
        <p:cNvGrpSpPr/>
        <p:nvPr/>
      </p:nvGrpSpPr>
      <p:grpSpPr>
        <a:xfrm>
          <a:off x="0" y="0"/>
          <a:ext cx="0" cy="0"/>
          <a:chOff x="0" y="0"/>
          <a:chExt cx="0" cy="0"/>
        </a:xfrm>
      </p:grpSpPr>
      <p:sp>
        <p:nvSpPr>
          <p:cNvPr id="68" name="Shape 6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Introductions</a:t>
            </a:r>
            <a:endParaRPr/>
          </a:p>
        </p:txBody>
      </p:sp>
      <p:sp>
        <p:nvSpPr>
          <p:cNvPr id="69" name="Shape 6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81000" lvl="0" marL="457200" rtl="0">
              <a:spcBef>
                <a:spcPts val="0"/>
              </a:spcBef>
              <a:spcAft>
                <a:spcPts val="0"/>
              </a:spcAft>
              <a:buSzPts val="2400"/>
              <a:buAutoNum type="arabicPeriod"/>
            </a:pPr>
            <a:r>
              <a:rPr lang="en" sz="2400"/>
              <a:t>Name</a:t>
            </a:r>
            <a:endParaRPr sz="2400"/>
          </a:p>
          <a:p>
            <a:pPr indent="-381000" lvl="0" marL="457200" rtl="0">
              <a:spcBef>
                <a:spcPts val="0"/>
              </a:spcBef>
              <a:spcAft>
                <a:spcPts val="0"/>
              </a:spcAft>
              <a:buSzPts val="2400"/>
              <a:buAutoNum type="arabicPeriod"/>
            </a:pPr>
            <a:r>
              <a:rPr lang="en" sz="2400"/>
              <a:t>Day Job / Other Job</a:t>
            </a:r>
            <a:endParaRPr sz="2400"/>
          </a:p>
          <a:p>
            <a:pPr indent="-381000" lvl="0" marL="457200" rtl="0">
              <a:spcBef>
                <a:spcPts val="0"/>
              </a:spcBef>
              <a:spcAft>
                <a:spcPts val="0"/>
              </a:spcAft>
              <a:buSzPts val="2400"/>
              <a:buAutoNum type="arabicPeriod"/>
            </a:pPr>
            <a:r>
              <a:rPr lang="en" sz="2400"/>
              <a:t>Open / Hardware Experience</a:t>
            </a:r>
            <a:endParaRPr sz="2400"/>
          </a:p>
          <a:p>
            <a:pPr indent="-381000" lvl="0" marL="457200" rtl="0">
              <a:spcBef>
                <a:spcPts val="0"/>
              </a:spcBef>
              <a:spcAft>
                <a:spcPts val="0"/>
              </a:spcAft>
              <a:buSzPts val="2400"/>
              <a:buAutoNum type="arabicPeriod"/>
            </a:pPr>
            <a:r>
              <a:rPr lang="en" sz="2400"/>
              <a:t>Coolest present you </a:t>
            </a:r>
            <a:r>
              <a:rPr lang="en" sz="2400"/>
              <a:t>received</a:t>
            </a:r>
            <a:r>
              <a:rPr lang="en" sz="2400"/>
              <a:t> recently</a:t>
            </a:r>
            <a:endParaRPr sz="24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 name="Shape 73"/>
        <p:cNvGrpSpPr/>
        <p:nvPr/>
      </p:nvGrpSpPr>
      <p:grpSpPr>
        <a:xfrm>
          <a:off x="0" y="0"/>
          <a:ext cx="0" cy="0"/>
          <a:chOff x="0" y="0"/>
          <a:chExt cx="0" cy="0"/>
        </a:xfrm>
      </p:grpSpPr>
      <p:sp>
        <p:nvSpPr>
          <p:cNvPr id="74" name="Shape 7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Presentation: Washing Machine Notifier</a:t>
            </a:r>
            <a:endParaRPr/>
          </a:p>
        </p:txBody>
      </p:sp>
      <p:pic>
        <p:nvPicPr>
          <p:cNvPr id="75" name="Shape 75"/>
          <p:cNvPicPr preferRelativeResize="0"/>
          <p:nvPr/>
        </p:nvPicPr>
        <p:blipFill rotWithShape="1">
          <a:blip r:embed="rId3">
            <a:alphaModFix/>
          </a:blip>
          <a:srcRect b="18463" l="7860" r="5664" t="5084"/>
          <a:stretch/>
        </p:blipFill>
        <p:spPr>
          <a:xfrm rot="-5400000">
            <a:off x="3934590" y="666086"/>
            <a:ext cx="3932523" cy="4635802"/>
          </a:xfrm>
          <a:prstGeom prst="rect">
            <a:avLst/>
          </a:prstGeom>
          <a:noFill/>
          <a:ln>
            <a:noFill/>
          </a:ln>
        </p:spPr>
      </p:pic>
      <p:pic>
        <p:nvPicPr>
          <p:cNvPr id="76" name="Shape 76"/>
          <p:cNvPicPr preferRelativeResize="0"/>
          <p:nvPr/>
        </p:nvPicPr>
        <p:blipFill rotWithShape="1">
          <a:blip r:embed="rId4">
            <a:alphaModFix/>
          </a:blip>
          <a:srcRect b="28918" l="23102" r="13949" t="17499"/>
          <a:stretch/>
        </p:blipFill>
        <p:spPr>
          <a:xfrm rot="-5400000">
            <a:off x="968711" y="896000"/>
            <a:ext cx="1803952" cy="2047399"/>
          </a:xfrm>
          <a:prstGeom prst="rect">
            <a:avLst/>
          </a:prstGeom>
          <a:noFill/>
          <a:ln>
            <a:noFill/>
          </a:ln>
        </p:spPr>
      </p:pic>
      <p:pic>
        <p:nvPicPr>
          <p:cNvPr id="77" name="Shape 77"/>
          <p:cNvPicPr preferRelativeResize="0"/>
          <p:nvPr/>
        </p:nvPicPr>
        <p:blipFill rotWithShape="1">
          <a:blip r:embed="rId5">
            <a:alphaModFix/>
          </a:blip>
          <a:srcRect b="8839" l="2027" r="5815" t="9233"/>
          <a:stretch/>
        </p:blipFill>
        <p:spPr>
          <a:xfrm rot="-5400000">
            <a:off x="1003037" y="3054188"/>
            <a:ext cx="1735300" cy="205682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 name="Shape 81"/>
        <p:cNvGrpSpPr/>
        <p:nvPr/>
      </p:nvGrpSpPr>
      <p:grpSpPr>
        <a:xfrm>
          <a:off x="0" y="0"/>
          <a:ext cx="0" cy="0"/>
          <a:chOff x="0" y="0"/>
          <a:chExt cx="0" cy="0"/>
        </a:xfrm>
      </p:grpSpPr>
      <p:sp>
        <p:nvSpPr>
          <p:cNvPr id="82" name="Shape 8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Washing Machine Notifier</a:t>
            </a:r>
            <a:r>
              <a:rPr lang="en"/>
              <a:t>: Goals</a:t>
            </a:r>
            <a:endParaRPr/>
          </a:p>
        </p:txBody>
      </p:sp>
      <p:sp>
        <p:nvSpPr>
          <p:cNvPr id="83" name="Shape 83"/>
          <p:cNvSpPr txBox="1"/>
          <p:nvPr>
            <p:ph idx="1" type="body"/>
          </p:nvPr>
        </p:nvSpPr>
        <p:spPr>
          <a:xfrm>
            <a:off x="311700" y="2289600"/>
            <a:ext cx="8520600" cy="2618400"/>
          </a:xfrm>
          <a:prstGeom prst="rect">
            <a:avLst/>
          </a:prstGeom>
        </p:spPr>
        <p:txBody>
          <a:bodyPr anchorCtr="0" anchor="t" bIns="91425" lIns="91425" spcFirstLastPara="1" rIns="91425" wrap="square" tIns="91425">
            <a:noAutofit/>
          </a:bodyPr>
          <a:lstStyle/>
          <a:p>
            <a:pPr indent="-381000" lvl="0" marL="457200" rtl="0">
              <a:spcBef>
                <a:spcPts val="0"/>
              </a:spcBef>
              <a:spcAft>
                <a:spcPts val="0"/>
              </a:spcAft>
              <a:buSzPts val="2400"/>
              <a:buAutoNum type="arabicPeriod"/>
            </a:pPr>
            <a:r>
              <a:rPr lang="en" sz="2400"/>
              <a:t>Cheap - reasonably priced compared to problem’s pain</a:t>
            </a:r>
            <a:endParaRPr sz="2400"/>
          </a:p>
          <a:p>
            <a:pPr indent="-381000" lvl="0" marL="457200" rtl="0">
              <a:spcBef>
                <a:spcPts val="0"/>
              </a:spcBef>
              <a:spcAft>
                <a:spcPts val="0"/>
              </a:spcAft>
              <a:buSzPts val="2400"/>
              <a:buAutoNum type="arabicPeriod"/>
            </a:pPr>
            <a:r>
              <a:rPr lang="en" sz="2400"/>
              <a:t>Quick - less than 2 week development</a:t>
            </a:r>
            <a:endParaRPr sz="2400"/>
          </a:p>
          <a:p>
            <a:pPr indent="-381000" lvl="0" marL="457200" rtl="0">
              <a:spcBef>
                <a:spcPts val="0"/>
              </a:spcBef>
              <a:spcAft>
                <a:spcPts val="0"/>
              </a:spcAft>
              <a:buSzPts val="2400"/>
              <a:buAutoNum type="arabicPeriod"/>
            </a:pPr>
            <a:r>
              <a:rPr lang="en" sz="2400"/>
              <a:t>Self-contained - machine &amp; company independent</a:t>
            </a:r>
            <a:endParaRPr sz="2400"/>
          </a:p>
          <a:p>
            <a:pPr indent="-381000" lvl="0" marL="457200" rtl="0">
              <a:spcBef>
                <a:spcPts val="0"/>
              </a:spcBef>
              <a:spcAft>
                <a:spcPts val="0"/>
              </a:spcAft>
              <a:buSzPts val="2400"/>
              <a:buAutoNum type="arabicPeriod"/>
            </a:pPr>
            <a:r>
              <a:rPr lang="en" sz="2400"/>
              <a:t>Low power - multiple months between charges</a:t>
            </a:r>
            <a:endParaRPr sz="2400"/>
          </a:p>
          <a:p>
            <a:pPr indent="-381000" lvl="0" marL="457200" rtl="0">
              <a:spcBef>
                <a:spcPts val="0"/>
              </a:spcBef>
              <a:spcAft>
                <a:spcPts val="0"/>
              </a:spcAft>
              <a:buSzPts val="2400"/>
              <a:buAutoNum type="arabicPeriod"/>
            </a:pPr>
            <a:r>
              <a:rPr lang="en" sz="2400"/>
              <a:t>IFTTT integration - user can choose notification type</a:t>
            </a:r>
            <a:endParaRPr sz="2400"/>
          </a:p>
          <a:p>
            <a:pPr indent="-381000" lvl="0" marL="457200" rtl="0">
              <a:spcBef>
                <a:spcPts val="0"/>
              </a:spcBef>
              <a:spcAft>
                <a:spcPts val="0"/>
              </a:spcAft>
              <a:buSzPts val="2400"/>
              <a:buAutoNum type="arabicPeriod"/>
            </a:pPr>
            <a:r>
              <a:rPr lang="en" sz="2400"/>
              <a:t>Sellable - works out of box with little setup</a:t>
            </a:r>
            <a:endParaRPr sz="2400"/>
          </a:p>
        </p:txBody>
      </p:sp>
      <p:sp>
        <p:nvSpPr>
          <p:cNvPr id="84" name="Shape 84"/>
          <p:cNvSpPr txBox="1"/>
          <p:nvPr>
            <p:ph idx="1" type="body"/>
          </p:nvPr>
        </p:nvSpPr>
        <p:spPr>
          <a:xfrm>
            <a:off x="311700" y="1090263"/>
            <a:ext cx="8520600" cy="11268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rPr lang="en" sz="2400"/>
              <a:t>Device to notify user when washing machine has finished and continue notification until user physical interaction.</a:t>
            </a:r>
            <a:endParaRPr sz="24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 name="Shape 88"/>
        <p:cNvGrpSpPr/>
        <p:nvPr/>
      </p:nvGrpSpPr>
      <p:grpSpPr>
        <a:xfrm>
          <a:off x="0" y="0"/>
          <a:ext cx="0" cy="0"/>
          <a:chOff x="0" y="0"/>
          <a:chExt cx="0" cy="0"/>
        </a:xfrm>
      </p:grpSpPr>
      <p:sp>
        <p:nvSpPr>
          <p:cNvPr id="89" name="Shape 8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Washing Machine Notifier</a:t>
            </a:r>
            <a:r>
              <a:rPr lang="en"/>
              <a:t>: BOM</a:t>
            </a:r>
            <a:endParaRPr/>
          </a:p>
        </p:txBody>
      </p:sp>
      <p:graphicFrame>
        <p:nvGraphicFramePr>
          <p:cNvPr id="90" name="Shape 90"/>
          <p:cNvGraphicFramePr/>
          <p:nvPr/>
        </p:nvGraphicFramePr>
        <p:xfrm>
          <a:off x="352000" y="1141500"/>
          <a:ext cx="3000000" cy="3000000"/>
        </p:xfrm>
        <a:graphic>
          <a:graphicData uri="http://schemas.openxmlformats.org/drawingml/2006/table">
            <a:tbl>
              <a:tblPr>
                <a:noFill/>
                <a:tableStyleId>{649E74CF-1BA5-4DE0-9F56-EFBD562955F8}</a:tableStyleId>
              </a:tblPr>
              <a:tblGrid>
                <a:gridCol w="1830550"/>
                <a:gridCol w="1483225"/>
                <a:gridCol w="1689275"/>
                <a:gridCol w="1088300"/>
                <a:gridCol w="1043225"/>
                <a:gridCol w="1183800"/>
              </a:tblGrid>
              <a:tr h="393350">
                <a:tc>
                  <a:txBody>
                    <a:bodyPr>
                      <a:noAutofit/>
                    </a:bodyPr>
                    <a:lstStyle/>
                    <a:p>
                      <a:pPr indent="0" lvl="0" marL="0" rtl="0">
                        <a:lnSpc>
                          <a:spcPct val="115000"/>
                        </a:lnSpc>
                        <a:spcBef>
                          <a:spcPts val="0"/>
                        </a:spcBef>
                        <a:spcAft>
                          <a:spcPts val="0"/>
                        </a:spcAft>
                        <a:buNone/>
                      </a:pPr>
                      <a:r>
                        <a:rPr lang="en" sz="1800">
                          <a:solidFill>
                            <a:srgbClr val="FFFFFF"/>
                          </a:solidFill>
                        </a:rPr>
                        <a:t>Description</a:t>
                      </a:r>
                      <a:endParaRPr sz="1800">
                        <a:solidFill>
                          <a:srgbClr val="FFFFFF"/>
                        </a:solidFill>
                      </a:endParaRPr>
                    </a:p>
                  </a:txBody>
                  <a:tcPr marT="19050" marB="19050" marR="28575" marL="28575" anchor="b">
                    <a:lnL cap="flat" cmpd="sng" w="9525">
                      <a:solidFill>
                        <a:srgbClr val="CCCCCC"/>
                      </a:solidFill>
                      <a:prstDash val="solid"/>
                      <a:round/>
                      <a:headEnd len="med" w="med" type="none"/>
                      <a:tailEnd len="med" w="med" type="none"/>
                    </a:lnL>
                    <a:lnR cap="flat" cmpd="sng" w="9525">
                      <a:solidFill>
                        <a:srgbClr val="CCCCCC"/>
                      </a:solidFill>
                      <a:prstDash val="solid"/>
                      <a:round/>
                      <a:headEnd len="med" w="med" type="none"/>
                      <a:tailEnd len="med" w="med" type="none"/>
                    </a:lnR>
                    <a:lnT cap="flat" cmpd="sng" w="9525">
                      <a:solidFill>
                        <a:srgbClr val="CCCCCC"/>
                      </a:solidFill>
                      <a:prstDash val="solid"/>
                      <a:round/>
                      <a:headEnd len="med" w="med" type="none"/>
                      <a:tailEnd len="med" w="med" type="none"/>
                    </a:lnT>
                    <a:lnB cap="flat" cmpd="sng" w="9525">
                      <a:solidFill>
                        <a:srgbClr val="CCCCCC"/>
                      </a:solidFill>
                      <a:prstDash val="solid"/>
                      <a:round/>
                      <a:headEnd len="med" w="med" type="none"/>
                      <a:tailEnd len="med" w="med" type="none"/>
                    </a:lnB>
                  </a:tcPr>
                </a:tc>
                <a:tc>
                  <a:txBody>
                    <a:bodyPr>
                      <a:noAutofit/>
                    </a:bodyPr>
                    <a:lstStyle/>
                    <a:p>
                      <a:pPr indent="0" lvl="0" marL="0" rtl="0">
                        <a:lnSpc>
                          <a:spcPct val="115000"/>
                        </a:lnSpc>
                        <a:spcBef>
                          <a:spcPts val="0"/>
                        </a:spcBef>
                        <a:spcAft>
                          <a:spcPts val="0"/>
                        </a:spcAft>
                        <a:buNone/>
                      </a:pPr>
                      <a:r>
                        <a:rPr lang="en" sz="1800">
                          <a:solidFill>
                            <a:srgbClr val="FFFFFF"/>
                          </a:solidFill>
                        </a:rPr>
                        <a:t>Part Number</a:t>
                      </a:r>
                      <a:endParaRPr sz="1800">
                        <a:solidFill>
                          <a:srgbClr val="FFFFFF"/>
                        </a:solidFill>
                      </a:endParaRPr>
                    </a:p>
                  </a:txBody>
                  <a:tcPr marT="19050" marB="19050" marR="28575" marL="28575" anchor="b">
                    <a:lnL cap="flat" cmpd="sng" w="9525">
                      <a:solidFill>
                        <a:srgbClr val="CCCCCC"/>
                      </a:solidFill>
                      <a:prstDash val="solid"/>
                      <a:round/>
                      <a:headEnd len="med" w="med" type="none"/>
                      <a:tailEnd len="med" w="med" type="none"/>
                    </a:lnL>
                    <a:lnR cap="flat" cmpd="sng" w="9525">
                      <a:solidFill>
                        <a:srgbClr val="CCCCCC"/>
                      </a:solidFill>
                      <a:prstDash val="solid"/>
                      <a:round/>
                      <a:headEnd len="med" w="med" type="none"/>
                      <a:tailEnd len="med" w="med" type="none"/>
                    </a:lnR>
                    <a:lnT cap="flat" cmpd="sng" w="9525">
                      <a:solidFill>
                        <a:srgbClr val="CCCCCC"/>
                      </a:solidFill>
                      <a:prstDash val="solid"/>
                      <a:round/>
                      <a:headEnd len="med" w="med" type="none"/>
                      <a:tailEnd len="med" w="med" type="none"/>
                    </a:lnT>
                    <a:lnB cap="flat" cmpd="sng" w="9525">
                      <a:solidFill>
                        <a:srgbClr val="CCCCCC"/>
                      </a:solidFill>
                      <a:prstDash val="solid"/>
                      <a:round/>
                      <a:headEnd len="med" w="med" type="none"/>
                      <a:tailEnd len="med" w="med" type="none"/>
                    </a:lnB>
                  </a:tcPr>
                </a:tc>
                <a:tc>
                  <a:txBody>
                    <a:bodyPr>
                      <a:noAutofit/>
                    </a:bodyPr>
                    <a:lstStyle/>
                    <a:p>
                      <a:pPr indent="0" lvl="0" marL="0" rtl="0">
                        <a:lnSpc>
                          <a:spcPct val="115000"/>
                        </a:lnSpc>
                        <a:spcBef>
                          <a:spcPts val="0"/>
                        </a:spcBef>
                        <a:spcAft>
                          <a:spcPts val="0"/>
                        </a:spcAft>
                        <a:buNone/>
                      </a:pPr>
                      <a:r>
                        <a:rPr lang="en" sz="1800">
                          <a:solidFill>
                            <a:srgbClr val="FFFFFF"/>
                          </a:solidFill>
                        </a:rPr>
                        <a:t>Supplier</a:t>
                      </a:r>
                      <a:endParaRPr sz="1800">
                        <a:solidFill>
                          <a:srgbClr val="FFFFFF"/>
                        </a:solidFill>
                      </a:endParaRPr>
                    </a:p>
                  </a:txBody>
                  <a:tcPr marT="19050" marB="19050" marR="28575" marL="28575" anchor="b">
                    <a:lnL cap="flat" cmpd="sng" w="9525">
                      <a:solidFill>
                        <a:srgbClr val="CCCCCC"/>
                      </a:solidFill>
                      <a:prstDash val="solid"/>
                      <a:round/>
                      <a:headEnd len="med" w="med" type="none"/>
                      <a:tailEnd len="med" w="med" type="none"/>
                    </a:lnL>
                    <a:lnR cap="flat" cmpd="sng" w="9525">
                      <a:solidFill>
                        <a:srgbClr val="CCCCCC"/>
                      </a:solidFill>
                      <a:prstDash val="solid"/>
                      <a:round/>
                      <a:headEnd len="med" w="med" type="none"/>
                      <a:tailEnd len="med" w="med" type="none"/>
                    </a:lnR>
                    <a:lnT cap="flat" cmpd="sng" w="9525">
                      <a:solidFill>
                        <a:srgbClr val="CCCCCC"/>
                      </a:solidFill>
                      <a:prstDash val="solid"/>
                      <a:round/>
                      <a:headEnd len="med" w="med" type="none"/>
                      <a:tailEnd len="med" w="med" type="none"/>
                    </a:lnT>
                    <a:lnB cap="flat" cmpd="sng" w="9525">
                      <a:solidFill>
                        <a:srgbClr val="CCCCCC"/>
                      </a:solidFill>
                      <a:prstDash val="solid"/>
                      <a:round/>
                      <a:headEnd len="med" w="med" type="none"/>
                      <a:tailEnd len="med" w="med" type="none"/>
                    </a:lnB>
                  </a:tcPr>
                </a:tc>
                <a:tc>
                  <a:txBody>
                    <a:bodyPr>
                      <a:noAutofit/>
                    </a:bodyPr>
                    <a:lstStyle/>
                    <a:p>
                      <a:pPr indent="0" lvl="0" marL="0" rtl="0">
                        <a:lnSpc>
                          <a:spcPct val="115000"/>
                        </a:lnSpc>
                        <a:spcBef>
                          <a:spcPts val="0"/>
                        </a:spcBef>
                        <a:spcAft>
                          <a:spcPts val="0"/>
                        </a:spcAft>
                        <a:buNone/>
                      </a:pPr>
                      <a:r>
                        <a:rPr lang="en" sz="1800">
                          <a:solidFill>
                            <a:srgbClr val="FFFFFF"/>
                          </a:solidFill>
                        </a:rPr>
                        <a:t>Cost</a:t>
                      </a:r>
                      <a:endParaRPr sz="1800">
                        <a:solidFill>
                          <a:srgbClr val="FFFFFF"/>
                        </a:solidFill>
                      </a:endParaRPr>
                    </a:p>
                  </a:txBody>
                  <a:tcPr marT="19050" marB="19050" marR="28575" marL="28575" anchor="b">
                    <a:lnL cap="flat" cmpd="sng" w="9525">
                      <a:solidFill>
                        <a:srgbClr val="CCCCCC"/>
                      </a:solidFill>
                      <a:prstDash val="solid"/>
                      <a:round/>
                      <a:headEnd len="med" w="med" type="none"/>
                      <a:tailEnd len="med" w="med" type="none"/>
                    </a:lnL>
                    <a:lnR cap="flat" cmpd="sng" w="9525">
                      <a:solidFill>
                        <a:srgbClr val="CCCCCC"/>
                      </a:solidFill>
                      <a:prstDash val="solid"/>
                      <a:round/>
                      <a:headEnd len="med" w="med" type="none"/>
                      <a:tailEnd len="med" w="med" type="none"/>
                    </a:lnR>
                    <a:lnT cap="flat" cmpd="sng" w="9525">
                      <a:solidFill>
                        <a:srgbClr val="CCCCCC"/>
                      </a:solidFill>
                      <a:prstDash val="solid"/>
                      <a:round/>
                      <a:headEnd len="med" w="med" type="none"/>
                      <a:tailEnd len="med" w="med" type="none"/>
                    </a:lnT>
                    <a:lnB cap="flat" cmpd="sng" w="9525">
                      <a:solidFill>
                        <a:srgbClr val="CCCCCC"/>
                      </a:solidFill>
                      <a:prstDash val="solid"/>
                      <a:round/>
                      <a:headEnd len="med" w="med" type="none"/>
                      <a:tailEnd len="med" w="med" type="none"/>
                    </a:lnB>
                  </a:tcPr>
                </a:tc>
                <a:tc>
                  <a:txBody>
                    <a:bodyPr>
                      <a:noAutofit/>
                    </a:bodyPr>
                    <a:lstStyle/>
                    <a:p>
                      <a:pPr indent="0" lvl="0" marL="0" rtl="0">
                        <a:lnSpc>
                          <a:spcPct val="115000"/>
                        </a:lnSpc>
                        <a:spcBef>
                          <a:spcPts val="0"/>
                        </a:spcBef>
                        <a:spcAft>
                          <a:spcPts val="0"/>
                        </a:spcAft>
                        <a:buNone/>
                      </a:pPr>
                      <a:r>
                        <a:rPr lang="en" sz="1800">
                          <a:solidFill>
                            <a:srgbClr val="FFFFFF"/>
                          </a:solidFill>
                        </a:rPr>
                        <a:t>Quantity</a:t>
                      </a:r>
                      <a:endParaRPr sz="1800">
                        <a:solidFill>
                          <a:srgbClr val="FFFFFF"/>
                        </a:solidFill>
                      </a:endParaRPr>
                    </a:p>
                  </a:txBody>
                  <a:tcPr marT="19050" marB="19050" marR="28575" marL="28575" anchor="b">
                    <a:lnL cap="flat" cmpd="sng" w="9525">
                      <a:solidFill>
                        <a:srgbClr val="CCCCCC"/>
                      </a:solidFill>
                      <a:prstDash val="solid"/>
                      <a:round/>
                      <a:headEnd len="med" w="med" type="none"/>
                      <a:tailEnd len="med" w="med" type="none"/>
                    </a:lnL>
                    <a:lnR cap="flat" cmpd="sng" w="9525">
                      <a:solidFill>
                        <a:srgbClr val="CCCCCC"/>
                      </a:solidFill>
                      <a:prstDash val="solid"/>
                      <a:round/>
                      <a:headEnd len="med" w="med" type="none"/>
                      <a:tailEnd len="med" w="med" type="none"/>
                    </a:lnR>
                    <a:lnT cap="flat" cmpd="sng" w="9525">
                      <a:solidFill>
                        <a:srgbClr val="CCCCCC"/>
                      </a:solidFill>
                      <a:prstDash val="solid"/>
                      <a:round/>
                      <a:headEnd len="med" w="med" type="none"/>
                      <a:tailEnd len="med" w="med" type="none"/>
                    </a:lnT>
                    <a:lnB cap="flat" cmpd="sng" w="9525">
                      <a:solidFill>
                        <a:srgbClr val="CCCCCC"/>
                      </a:solidFill>
                      <a:prstDash val="solid"/>
                      <a:round/>
                      <a:headEnd len="med" w="med" type="none"/>
                      <a:tailEnd len="med" w="med" type="none"/>
                    </a:lnB>
                  </a:tcPr>
                </a:tc>
                <a:tc>
                  <a:txBody>
                    <a:bodyPr>
                      <a:noAutofit/>
                    </a:bodyPr>
                    <a:lstStyle/>
                    <a:p>
                      <a:pPr indent="0" lvl="0" marL="0" rtl="0">
                        <a:lnSpc>
                          <a:spcPct val="115000"/>
                        </a:lnSpc>
                        <a:spcBef>
                          <a:spcPts val="0"/>
                        </a:spcBef>
                        <a:spcAft>
                          <a:spcPts val="0"/>
                        </a:spcAft>
                        <a:buNone/>
                      </a:pPr>
                      <a:r>
                        <a:rPr lang="en" sz="1800">
                          <a:solidFill>
                            <a:srgbClr val="FFFFFF"/>
                          </a:solidFill>
                        </a:rPr>
                        <a:t>Total</a:t>
                      </a:r>
                      <a:endParaRPr sz="1800">
                        <a:solidFill>
                          <a:srgbClr val="FFFFFF"/>
                        </a:solidFill>
                      </a:endParaRPr>
                    </a:p>
                  </a:txBody>
                  <a:tcPr marT="19050" marB="19050" marR="28575" marL="28575" anchor="b">
                    <a:lnL cap="flat" cmpd="sng" w="9525">
                      <a:solidFill>
                        <a:srgbClr val="CCCCCC"/>
                      </a:solidFill>
                      <a:prstDash val="solid"/>
                      <a:round/>
                      <a:headEnd len="med" w="med" type="none"/>
                      <a:tailEnd len="med" w="med" type="none"/>
                    </a:lnL>
                    <a:lnR cap="flat" cmpd="sng" w="9525">
                      <a:solidFill>
                        <a:srgbClr val="CCCCCC"/>
                      </a:solidFill>
                      <a:prstDash val="solid"/>
                      <a:round/>
                      <a:headEnd len="med" w="med" type="none"/>
                      <a:tailEnd len="med" w="med" type="none"/>
                    </a:lnR>
                    <a:lnT cap="flat" cmpd="sng" w="9525">
                      <a:solidFill>
                        <a:srgbClr val="CCCCCC"/>
                      </a:solidFill>
                      <a:prstDash val="solid"/>
                      <a:round/>
                      <a:headEnd len="med" w="med" type="none"/>
                      <a:tailEnd len="med" w="med" type="none"/>
                    </a:lnT>
                    <a:lnB cap="flat" cmpd="sng" w="9525">
                      <a:solidFill>
                        <a:srgbClr val="CCCCCC"/>
                      </a:solidFill>
                      <a:prstDash val="solid"/>
                      <a:round/>
                      <a:headEnd len="med" w="med" type="none"/>
                      <a:tailEnd len="med" w="med" type="none"/>
                    </a:lnB>
                  </a:tcPr>
                </a:tc>
              </a:tr>
              <a:tr h="393350">
                <a:tc>
                  <a:txBody>
                    <a:bodyPr>
                      <a:noAutofit/>
                    </a:bodyPr>
                    <a:lstStyle/>
                    <a:p>
                      <a:pPr indent="0" lvl="0" marL="0" rtl="0">
                        <a:lnSpc>
                          <a:spcPct val="115000"/>
                        </a:lnSpc>
                        <a:spcBef>
                          <a:spcPts val="0"/>
                        </a:spcBef>
                        <a:spcAft>
                          <a:spcPts val="0"/>
                        </a:spcAft>
                        <a:buNone/>
                      </a:pPr>
                      <a:r>
                        <a:rPr lang="en" sz="1800" u="sng">
                          <a:solidFill>
                            <a:schemeClr val="hlink"/>
                          </a:solidFill>
                          <a:hlinkClick r:id="rId3"/>
                        </a:rPr>
                        <a:t>Microprocessor</a:t>
                      </a:r>
                      <a:endParaRPr sz="1800">
                        <a:solidFill>
                          <a:srgbClr val="FFFFFF"/>
                        </a:solidFill>
                      </a:endParaRPr>
                    </a:p>
                  </a:txBody>
                  <a:tcPr marT="19050" marB="19050" marR="28575" marL="28575" anchor="b">
                    <a:lnL cap="flat" cmpd="sng" w="9525">
                      <a:solidFill>
                        <a:srgbClr val="CCCCCC"/>
                      </a:solidFill>
                      <a:prstDash val="solid"/>
                      <a:round/>
                      <a:headEnd len="med" w="med" type="none"/>
                      <a:tailEnd len="med" w="med" type="none"/>
                    </a:lnL>
                    <a:lnR cap="flat" cmpd="sng" w="9525">
                      <a:solidFill>
                        <a:srgbClr val="CCCCCC"/>
                      </a:solidFill>
                      <a:prstDash val="solid"/>
                      <a:round/>
                      <a:headEnd len="med" w="med" type="none"/>
                      <a:tailEnd len="med" w="med" type="none"/>
                    </a:lnR>
                    <a:lnT cap="flat" cmpd="sng" w="9525">
                      <a:solidFill>
                        <a:srgbClr val="CCCCCC"/>
                      </a:solidFill>
                      <a:prstDash val="solid"/>
                      <a:round/>
                      <a:headEnd len="med" w="med" type="none"/>
                      <a:tailEnd len="med" w="med" type="none"/>
                    </a:lnT>
                    <a:lnB cap="flat" cmpd="sng" w="9525">
                      <a:solidFill>
                        <a:srgbClr val="CCCCCC"/>
                      </a:solidFill>
                      <a:prstDash val="solid"/>
                      <a:round/>
                      <a:headEnd len="med" w="med" type="none"/>
                      <a:tailEnd len="med" w="med" type="none"/>
                    </a:lnB>
                  </a:tcPr>
                </a:tc>
                <a:tc>
                  <a:txBody>
                    <a:bodyPr>
                      <a:noAutofit/>
                    </a:bodyPr>
                    <a:lstStyle/>
                    <a:p>
                      <a:pPr indent="0" lvl="0" marL="0" rtl="0">
                        <a:lnSpc>
                          <a:spcPct val="115000"/>
                        </a:lnSpc>
                        <a:spcBef>
                          <a:spcPts val="0"/>
                        </a:spcBef>
                        <a:spcAft>
                          <a:spcPts val="0"/>
                        </a:spcAft>
                        <a:buNone/>
                      </a:pPr>
                      <a:r>
                        <a:rPr lang="en" sz="1800">
                          <a:solidFill>
                            <a:srgbClr val="FFFFFF"/>
                          </a:solidFill>
                        </a:rPr>
                        <a:t>Lolin32 lite</a:t>
                      </a:r>
                      <a:endParaRPr sz="1800">
                        <a:solidFill>
                          <a:srgbClr val="FFFFFF"/>
                        </a:solidFill>
                      </a:endParaRPr>
                    </a:p>
                  </a:txBody>
                  <a:tcPr marT="19050" marB="19050" marR="28575" marL="28575" anchor="b">
                    <a:lnL cap="flat" cmpd="sng" w="9525">
                      <a:solidFill>
                        <a:srgbClr val="CCCCCC"/>
                      </a:solidFill>
                      <a:prstDash val="solid"/>
                      <a:round/>
                      <a:headEnd len="med" w="med" type="none"/>
                      <a:tailEnd len="med" w="med" type="none"/>
                    </a:lnL>
                    <a:lnR cap="flat" cmpd="sng" w="9525">
                      <a:solidFill>
                        <a:srgbClr val="CCCCCC"/>
                      </a:solidFill>
                      <a:prstDash val="solid"/>
                      <a:round/>
                      <a:headEnd len="med" w="med" type="none"/>
                      <a:tailEnd len="med" w="med" type="none"/>
                    </a:lnR>
                    <a:lnT cap="flat" cmpd="sng" w="9525">
                      <a:solidFill>
                        <a:srgbClr val="CCCCCC"/>
                      </a:solidFill>
                      <a:prstDash val="solid"/>
                      <a:round/>
                      <a:headEnd len="med" w="med" type="none"/>
                      <a:tailEnd len="med" w="med" type="none"/>
                    </a:lnT>
                    <a:lnB cap="flat" cmpd="sng" w="9525">
                      <a:solidFill>
                        <a:srgbClr val="CCCCCC"/>
                      </a:solidFill>
                      <a:prstDash val="solid"/>
                      <a:round/>
                      <a:headEnd len="med" w="med" type="none"/>
                      <a:tailEnd len="med" w="med" type="none"/>
                    </a:lnB>
                  </a:tcPr>
                </a:tc>
                <a:tc>
                  <a:txBody>
                    <a:bodyPr>
                      <a:noAutofit/>
                    </a:bodyPr>
                    <a:lstStyle/>
                    <a:p>
                      <a:pPr indent="0" lvl="0" marL="0" rtl="0">
                        <a:lnSpc>
                          <a:spcPct val="115000"/>
                        </a:lnSpc>
                        <a:spcBef>
                          <a:spcPts val="0"/>
                        </a:spcBef>
                        <a:spcAft>
                          <a:spcPts val="0"/>
                        </a:spcAft>
                        <a:buNone/>
                      </a:pPr>
                      <a:r>
                        <a:rPr lang="en" sz="1800">
                          <a:solidFill>
                            <a:srgbClr val="FFFFFF"/>
                          </a:solidFill>
                        </a:rPr>
                        <a:t>Aliexpress</a:t>
                      </a:r>
                      <a:endParaRPr sz="1800">
                        <a:solidFill>
                          <a:srgbClr val="FFFFFF"/>
                        </a:solidFill>
                      </a:endParaRPr>
                    </a:p>
                  </a:txBody>
                  <a:tcPr marT="19050" marB="19050" marR="28575" marL="28575" anchor="b">
                    <a:lnL cap="flat" cmpd="sng" w="9525">
                      <a:solidFill>
                        <a:srgbClr val="CCCCCC"/>
                      </a:solidFill>
                      <a:prstDash val="solid"/>
                      <a:round/>
                      <a:headEnd len="med" w="med" type="none"/>
                      <a:tailEnd len="med" w="med" type="none"/>
                    </a:lnL>
                    <a:lnR cap="flat" cmpd="sng" w="9525">
                      <a:solidFill>
                        <a:srgbClr val="CCCCCC"/>
                      </a:solidFill>
                      <a:prstDash val="solid"/>
                      <a:round/>
                      <a:headEnd len="med" w="med" type="none"/>
                      <a:tailEnd len="med" w="med" type="none"/>
                    </a:lnR>
                    <a:lnT cap="flat" cmpd="sng" w="9525">
                      <a:solidFill>
                        <a:srgbClr val="CCCCCC"/>
                      </a:solidFill>
                      <a:prstDash val="solid"/>
                      <a:round/>
                      <a:headEnd len="med" w="med" type="none"/>
                      <a:tailEnd len="med" w="med" type="none"/>
                    </a:lnT>
                    <a:lnB cap="flat" cmpd="sng" w="9525">
                      <a:solidFill>
                        <a:srgbClr val="CCCCCC"/>
                      </a:solidFill>
                      <a:prstDash val="solid"/>
                      <a:round/>
                      <a:headEnd len="med" w="med" type="none"/>
                      <a:tailEnd len="med" w="med" type="none"/>
                    </a:lnB>
                  </a:tcPr>
                </a:tc>
                <a:tc>
                  <a:txBody>
                    <a:bodyPr>
                      <a:noAutofit/>
                    </a:bodyPr>
                    <a:lstStyle/>
                    <a:p>
                      <a:pPr indent="0" lvl="0" marL="0" rtl="0" algn="r">
                        <a:lnSpc>
                          <a:spcPct val="115000"/>
                        </a:lnSpc>
                        <a:spcBef>
                          <a:spcPts val="0"/>
                        </a:spcBef>
                        <a:spcAft>
                          <a:spcPts val="0"/>
                        </a:spcAft>
                        <a:buNone/>
                      </a:pPr>
                      <a:r>
                        <a:rPr lang="en" sz="1800">
                          <a:solidFill>
                            <a:srgbClr val="FFFFFF"/>
                          </a:solidFill>
                        </a:rPr>
                        <a:t>$4.90</a:t>
                      </a:r>
                      <a:endParaRPr sz="1800">
                        <a:solidFill>
                          <a:srgbClr val="FFFFFF"/>
                        </a:solidFill>
                      </a:endParaRPr>
                    </a:p>
                  </a:txBody>
                  <a:tcPr marT="19050" marB="19050" marR="28575" marL="28575" anchor="b">
                    <a:lnL cap="flat" cmpd="sng" w="9525">
                      <a:solidFill>
                        <a:srgbClr val="CCCCCC"/>
                      </a:solidFill>
                      <a:prstDash val="solid"/>
                      <a:round/>
                      <a:headEnd len="med" w="med" type="none"/>
                      <a:tailEnd len="med" w="med" type="none"/>
                    </a:lnL>
                    <a:lnR cap="flat" cmpd="sng" w="9525">
                      <a:solidFill>
                        <a:srgbClr val="CCCCCC"/>
                      </a:solidFill>
                      <a:prstDash val="solid"/>
                      <a:round/>
                      <a:headEnd len="med" w="med" type="none"/>
                      <a:tailEnd len="med" w="med" type="none"/>
                    </a:lnR>
                    <a:lnT cap="flat" cmpd="sng" w="9525">
                      <a:solidFill>
                        <a:srgbClr val="CCCCCC"/>
                      </a:solidFill>
                      <a:prstDash val="solid"/>
                      <a:round/>
                      <a:headEnd len="med" w="med" type="none"/>
                      <a:tailEnd len="med" w="med" type="none"/>
                    </a:lnT>
                    <a:lnB cap="flat" cmpd="sng" w="9525">
                      <a:solidFill>
                        <a:srgbClr val="CCCCCC"/>
                      </a:solidFill>
                      <a:prstDash val="solid"/>
                      <a:round/>
                      <a:headEnd len="med" w="med" type="none"/>
                      <a:tailEnd len="med" w="med" type="none"/>
                    </a:lnB>
                  </a:tcPr>
                </a:tc>
                <a:tc>
                  <a:txBody>
                    <a:bodyPr>
                      <a:noAutofit/>
                    </a:bodyPr>
                    <a:lstStyle/>
                    <a:p>
                      <a:pPr indent="0" lvl="0" marL="0" rtl="0" algn="r">
                        <a:lnSpc>
                          <a:spcPct val="115000"/>
                        </a:lnSpc>
                        <a:spcBef>
                          <a:spcPts val="0"/>
                        </a:spcBef>
                        <a:spcAft>
                          <a:spcPts val="0"/>
                        </a:spcAft>
                        <a:buNone/>
                      </a:pPr>
                      <a:r>
                        <a:rPr lang="en" sz="1800">
                          <a:solidFill>
                            <a:srgbClr val="FFFFFF"/>
                          </a:solidFill>
                        </a:rPr>
                        <a:t>1</a:t>
                      </a:r>
                      <a:endParaRPr sz="1800">
                        <a:solidFill>
                          <a:srgbClr val="FFFFFF"/>
                        </a:solidFill>
                      </a:endParaRPr>
                    </a:p>
                  </a:txBody>
                  <a:tcPr marT="19050" marB="19050" marR="28575" marL="28575" anchor="b">
                    <a:lnL cap="flat" cmpd="sng" w="9525">
                      <a:solidFill>
                        <a:srgbClr val="CCCCCC"/>
                      </a:solidFill>
                      <a:prstDash val="solid"/>
                      <a:round/>
                      <a:headEnd len="med" w="med" type="none"/>
                      <a:tailEnd len="med" w="med" type="none"/>
                    </a:lnL>
                    <a:lnR cap="flat" cmpd="sng" w="9525">
                      <a:solidFill>
                        <a:srgbClr val="CCCCCC"/>
                      </a:solidFill>
                      <a:prstDash val="solid"/>
                      <a:round/>
                      <a:headEnd len="med" w="med" type="none"/>
                      <a:tailEnd len="med" w="med" type="none"/>
                    </a:lnR>
                    <a:lnT cap="flat" cmpd="sng" w="9525">
                      <a:solidFill>
                        <a:srgbClr val="CCCCCC"/>
                      </a:solidFill>
                      <a:prstDash val="solid"/>
                      <a:round/>
                      <a:headEnd len="med" w="med" type="none"/>
                      <a:tailEnd len="med" w="med" type="none"/>
                    </a:lnT>
                    <a:lnB cap="flat" cmpd="sng" w="9525">
                      <a:solidFill>
                        <a:srgbClr val="CCCCCC"/>
                      </a:solidFill>
                      <a:prstDash val="solid"/>
                      <a:round/>
                      <a:headEnd len="med" w="med" type="none"/>
                      <a:tailEnd len="med" w="med" type="none"/>
                    </a:lnB>
                  </a:tcPr>
                </a:tc>
                <a:tc>
                  <a:txBody>
                    <a:bodyPr>
                      <a:noAutofit/>
                    </a:bodyPr>
                    <a:lstStyle/>
                    <a:p>
                      <a:pPr indent="0" lvl="0" marL="0" rtl="0" algn="r">
                        <a:lnSpc>
                          <a:spcPct val="115000"/>
                        </a:lnSpc>
                        <a:spcBef>
                          <a:spcPts val="0"/>
                        </a:spcBef>
                        <a:spcAft>
                          <a:spcPts val="0"/>
                        </a:spcAft>
                        <a:buNone/>
                      </a:pPr>
                      <a:r>
                        <a:rPr lang="en" sz="1800">
                          <a:solidFill>
                            <a:srgbClr val="FFFFFF"/>
                          </a:solidFill>
                        </a:rPr>
                        <a:t>$4.90</a:t>
                      </a:r>
                      <a:endParaRPr sz="1800">
                        <a:solidFill>
                          <a:srgbClr val="FFFFFF"/>
                        </a:solidFill>
                      </a:endParaRPr>
                    </a:p>
                  </a:txBody>
                  <a:tcPr marT="19050" marB="19050" marR="28575" marL="28575" anchor="b">
                    <a:lnL cap="flat" cmpd="sng" w="9525">
                      <a:solidFill>
                        <a:srgbClr val="CCCCCC"/>
                      </a:solidFill>
                      <a:prstDash val="solid"/>
                      <a:round/>
                      <a:headEnd len="med" w="med" type="none"/>
                      <a:tailEnd len="med" w="med" type="none"/>
                    </a:lnL>
                    <a:lnR cap="flat" cmpd="sng" w="9525">
                      <a:solidFill>
                        <a:srgbClr val="CCCCCC"/>
                      </a:solidFill>
                      <a:prstDash val="solid"/>
                      <a:round/>
                      <a:headEnd len="med" w="med" type="none"/>
                      <a:tailEnd len="med" w="med" type="none"/>
                    </a:lnR>
                    <a:lnT cap="flat" cmpd="sng" w="9525">
                      <a:solidFill>
                        <a:srgbClr val="CCCCCC"/>
                      </a:solidFill>
                      <a:prstDash val="solid"/>
                      <a:round/>
                      <a:headEnd len="med" w="med" type="none"/>
                      <a:tailEnd len="med" w="med" type="none"/>
                    </a:lnT>
                    <a:lnB cap="flat" cmpd="sng" w="9525">
                      <a:solidFill>
                        <a:srgbClr val="CCCCCC"/>
                      </a:solidFill>
                      <a:prstDash val="solid"/>
                      <a:round/>
                      <a:headEnd len="med" w="med" type="none"/>
                      <a:tailEnd len="med" w="med" type="none"/>
                    </a:lnB>
                  </a:tcPr>
                </a:tc>
              </a:tr>
              <a:tr h="393350">
                <a:tc>
                  <a:txBody>
                    <a:bodyPr>
                      <a:noAutofit/>
                    </a:bodyPr>
                    <a:lstStyle/>
                    <a:p>
                      <a:pPr indent="0" lvl="0" marL="0" rtl="0">
                        <a:lnSpc>
                          <a:spcPct val="115000"/>
                        </a:lnSpc>
                        <a:spcBef>
                          <a:spcPts val="0"/>
                        </a:spcBef>
                        <a:spcAft>
                          <a:spcPts val="0"/>
                        </a:spcAft>
                        <a:buNone/>
                      </a:pPr>
                      <a:r>
                        <a:rPr lang="en" sz="1800" u="sng">
                          <a:solidFill>
                            <a:schemeClr val="hlink"/>
                          </a:solidFill>
                          <a:hlinkClick r:id="rId4"/>
                        </a:rPr>
                        <a:t>Accelerometer</a:t>
                      </a:r>
                      <a:endParaRPr sz="1800">
                        <a:solidFill>
                          <a:srgbClr val="FFFFFF"/>
                        </a:solidFill>
                      </a:endParaRPr>
                    </a:p>
                  </a:txBody>
                  <a:tcPr marT="19050" marB="19050" marR="28575" marL="28575" anchor="b">
                    <a:lnL cap="flat" cmpd="sng" w="9525">
                      <a:solidFill>
                        <a:srgbClr val="CCCCCC"/>
                      </a:solidFill>
                      <a:prstDash val="solid"/>
                      <a:round/>
                      <a:headEnd len="med" w="med" type="none"/>
                      <a:tailEnd len="med" w="med" type="none"/>
                    </a:lnL>
                    <a:lnR cap="flat" cmpd="sng" w="9525">
                      <a:solidFill>
                        <a:srgbClr val="CCCCCC"/>
                      </a:solidFill>
                      <a:prstDash val="solid"/>
                      <a:round/>
                      <a:headEnd len="med" w="med" type="none"/>
                      <a:tailEnd len="med" w="med" type="none"/>
                    </a:lnR>
                    <a:lnT cap="flat" cmpd="sng" w="9525">
                      <a:solidFill>
                        <a:srgbClr val="CCCCCC"/>
                      </a:solidFill>
                      <a:prstDash val="solid"/>
                      <a:round/>
                      <a:headEnd len="med" w="med" type="none"/>
                      <a:tailEnd len="med" w="med" type="none"/>
                    </a:lnT>
                    <a:lnB cap="flat" cmpd="sng" w="9525">
                      <a:solidFill>
                        <a:srgbClr val="CCCCCC"/>
                      </a:solidFill>
                      <a:prstDash val="solid"/>
                      <a:round/>
                      <a:headEnd len="med" w="med" type="none"/>
                      <a:tailEnd len="med" w="med" type="none"/>
                    </a:lnB>
                  </a:tcPr>
                </a:tc>
                <a:tc>
                  <a:txBody>
                    <a:bodyPr>
                      <a:noAutofit/>
                    </a:bodyPr>
                    <a:lstStyle/>
                    <a:p>
                      <a:pPr indent="0" lvl="0" marL="0" rtl="0">
                        <a:lnSpc>
                          <a:spcPct val="115000"/>
                        </a:lnSpc>
                        <a:spcBef>
                          <a:spcPts val="0"/>
                        </a:spcBef>
                        <a:spcAft>
                          <a:spcPts val="0"/>
                        </a:spcAft>
                        <a:buNone/>
                      </a:pPr>
                      <a:r>
                        <a:rPr lang="en" sz="1800">
                          <a:solidFill>
                            <a:srgbClr val="FFFFFF"/>
                          </a:solidFill>
                        </a:rPr>
                        <a:t>LIS3DH</a:t>
                      </a:r>
                      <a:endParaRPr sz="1800">
                        <a:solidFill>
                          <a:srgbClr val="FFFFFF"/>
                        </a:solidFill>
                      </a:endParaRPr>
                    </a:p>
                  </a:txBody>
                  <a:tcPr marT="19050" marB="19050" marR="28575" marL="28575" anchor="b">
                    <a:lnL cap="flat" cmpd="sng" w="9525">
                      <a:solidFill>
                        <a:srgbClr val="CCCCCC"/>
                      </a:solidFill>
                      <a:prstDash val="solid"/>
                      <a:round/>
                      <a:headEnd len="med" w="med" type="none"/>
                      <a:tailEnd len="med" w="med" type="none"/>
                    </a:lnL>
                    <a:lnR cap="flat" cmpd="sng" w="9525">
                      <a:solidFill>
                        <a:srgbClr val="CCCCCC"/>
                      </a:solidFill>
                      <a:prstDash val="solid"/>
                      <a:round/>
                      <a:headEnd len="med" w="med" type="none"/>
                      <a:tailEnd len="med" w="med" type="none"/>
                    </a:lnR>
                    <a:lnT cap="flat" cmpd="sng" w="9525">
                      <a:solidFill>
                        <a:srgbClr val="CCCCCC"/>
                      </a:solidFill>
                      <a:prstDash val="solid"/>
                      <a:round/>
                      <a:headEnd len="med" w="med" type="none"/>
                      <a:tailEnd len="med" w="med" type="none"/>
                    </a:lnT>
                    <a:lnB cap="flat" cmpd="sng" w="9525">
                      <a:solidFill>
                        <a:srgbClr val="CCCCCC"/>
                      </a:solidFill>
                      <a:prstDash val="solid"/>
                      <a:round/>
                      <a:headEnd len="med" w="med" type="none"/>
                      <a:tailEnd len="med" w="med" type="none"/>
                    </a:lnB>
                  </a:tcPr>
                </a:tc>
                <a:tc>
                  <a:txBody>
                    <a:bodyPr>
                      <a:noAutofit/>
                    </a:bodyPr>
                    <a:lstStyle/>
                    <a:p>
                      <a:pPr indent="0" lvl="0" marL="0" rtl="0">
                        <a:lnSpc>
                          <a:spcPct val="115000"/>
                        </a:lnSpc>
                        <a:spcBef>
                          <a:spcPts val="0"/>
                        </a:spcBef>
                        <a:spcAft>
                          <a:spcPts val="0"/>
                        </a:spcAft>
                        <a:buNone/>
                      </a:pPr>
                      <a:r>
                        <a:rPr lang="en" sz="1800">
                          <a:solidFill>
                            <a:srgbClr val="FFFFFF"/>
                          </a:solidFill>
                        </a:rPr>
                        <a:t>Adafruit</a:t>
                      </a:r>
                      <a:endParaRPr sz="1800">
                        <a:solidFill>
                          <a:srgbClr val="FFFFFF"/>
                        </a:solidFill>
                      </a:endParaRPr>
                    </a:p>
                  </a:txBody>
                  <a:tcPr marT="19050" marB="19050" marR="28575" marL="28575" anchor="b">
                    <a:lnL cap="flat" cmpd="sng" w="9525">
                      <a:solidFill>
                        <a:srgbClr val="CCCCCC"/>
                      </a:solidFill>
                      <a:prstDash val="solid"/>
                      <a:round/>
                      <a:headEnd len="med" w="med" type="none"/>
                      <a:tailEnd len="med" w="med" type="none"/>
                    </a:lnL>
                    <a:lnR cap="flat" cmpd="sng" w="9525">
                      <a:solidFill>
                        <a:srgbClr val="CCCCCC"/>
                      </a:solidFill>
                      <a:prstDash val="solid"/>
                      <a:round/>
                      <a:headEnd len="med" w="med" type="none"/>
                      <a:tailEnd len="med" w="med" type="none"/>
                    </a:lnR>
                    <a:lnT cap="flat" cmpd="sng" w="9525">
                      <a:solidFill>
                        <a:srgbClr val="CCCCCC"/>
                      </a:solidFill>
                      <a:prstDash val="solid"/>
                      <a:round/>
                      <a:headEnd len="med" w="med" type="none"/>
                      <a:tailEnd len="med" w="med" type="none"/>
                    </a:lnT>
                    <a:lnB cap="flat" cmpd="sng" w="9525">
                      <a:solidFill>
                        <a:srgbClr val="CCCCCC"/>
                      </a:solidFill>
                      <a:prstDash val="solid"/>
                      <a:round/>
                      <a:headEnd len="med" w="med" type="none"/>
                      <a:tailEnd len="med" w="med" type="none"/>
                    </a:lnB>
                  </a:tcPr>
                </a:tc>
                <a:tc>
                  <a:txBody>
                    <a:bodyPr>
                      <a:noAutofit/>
                    </a:bodyPr>
                    <a:lstStyle/>
                    <a:p>
                      <a:pPr indent="0" lvl="0" marL="0" rtl="0" algn="r">
                        <a:lnSpc>
                          <a:spcPct val="115000"/>
                        </a:lnSpc>
                        <a:spcBef>
                          <a:spcPts val="0"/>
                        </a:spcBef>
                        <a:spcAft>
                          <a:spcPts val="0"/>
                        </a:spcAft>
                        <a:buNone/>
                      </a:pPr>
                      <a:r>
                        <a:rPr lang="en" sz="1800">
                          <a:solidFill>
                            <a:srgbClr val="FFFFFF"/>
                          </a:solidFill>
                        </a:rPr>
                        <a:t>$4.95</a:t>
                      </a:r>
                      <a:endParaRPr sz="1800">
                        <a:solidFill>
                          <a:srgbClr val="FFFFFF"/>
                        </a:solidFill>
                      </a:endParaRPr>
                    </a:p>
                  </a:txBody>
                  <a:tcPr marT="19050" marB="19050" marR="28575" marL="28575" anchor="b">
                    <a:lnL cap="flat" cmpd="sng" w="9525">
                      <a:solidFill>
                        <a:srgbClr val="CCCCCC"/>
                      </a:solidFill>
                      <a:prstDash val="solid"/>
                      <a:round/>
                      <a:headEnd len="med" w="med" type="none"/>
                      <a:tailEnd len="med" w="med" type="none"/>
                    </a:lnL>
                    <a:lnR cap="flat" cmpd="sng" w="9525">
                      <a:solidFill>
                        <a:srgbClr val="CCCCCC"/>
                      </a:solidFill>
                      <a:prstDash val="solid"/>
                      <a:round/>
                      <a:headEnd len="med" w="med" type="none"/>
                      <a:tailEnd len="med" w="med" type="none"/>
                    </a:lnR>
                    <a:lnT cap="flat" cmpd="sng" w="9525">
                      <a:solidFill>
                        <a:srgbClr val="CCCCCC"/>
                      </a:solidFill>
                      <a:prstDash val="solid"/>
                      <a:round/>
                      <a:headEnd len="med" w="med" type="none"/>
                      <a:tailEnd len="med" w="med" type="none"/>
                    </a:lnT>
                    <a:lnB cap="flat" cmpd="sng" w="9525">
                      <a:solidFill>
                        <a:srgbClr val="CCCCCC"/>
                      </a:solidFill>
                      <a:prstDash val="solid"/>
                      <a:round/>
                      <a:headEnd len="med" w="med" type="none"/>
                      <a:tailEnd len="med" w="med" type="none"/>
                    </a:lnB>
                  </a:tcPr>
                </a:tc>
                <a:tc>
                  <a:txBody>
                    <a:bodyPr>
                      <a:noAutofit/>
                    </a:bodyPr>
                    <a:lstStyle/>
                    <a:p>
                      <a:pPr indent="0" lvl="0" marL="0" rtl="0" algn="r">
                        <a:lnSpc>
                          <a:spcPct val="115000"/>
                        </a:lnSpc>
                        <a:spcBef>
                          <a:spcPts val="0"/>
                        </a:spcBef>
                        <a:spcAft>
                          <a:spcPts val="0"/>
                        </a:spcAft>
                        <a:buNone/>
                      </a:pPr>
                      <a:r>
                        <a:rPr lang="en" sz="1800">
                          <a:solidFill>
                            <a:srgbClr val="FFFFFF"/>
                          </a:solidFill>
                        </a:rPr>
                        <a:t>1</a:t>
                      </a:r>
                      <a:endParaRPr sz="1800">
                        <a:solidFill>
                          <a:srgbClr val="FFFFFF"/>
                        </a:solidFill>
                      </a:endParaRPr>
                    </a:p>
                  </a:txBody>
                  <a:tcPr marT="19050" marB="19050" marR="28575" marL="28575" anchor="b">
                    <a:lnL cap="flat" cmpd="sng" w="9525">
                      <a:solidFill>
                        <a:srgbClr val="CCCCCC"/>
                      </a:solidFill>
                      <a:prstDash val="solid"/>
                      <a:round/>
                      <a:headEnd len="med" w="med" type="none"/>
                      <a:tailEnd len="med" w="med" type="none"/>
                    </a:lnL>
                    <a:lnR cap="flat" cmpd="sng" w="9525">
                      <a:solidFill>
                        <a:srgbClr val="CCCCCC"/>
                      </a:solidFill>
                      <a:prstDash val="solid"/>
                      <a:round/>
                      <a:headEnd len="med" w="med" type="none"/>
                      <a:tailEnd len="med" w="med" type="none"/>
                    </a:lnR>
                    <a:lnT cap="flat" cmpd="sng" w="9525">
                      <a:solidFill>
                        <a:srgbClr val="CCCCCC"/>
                      </a:solidFill>
                      <a:prstDash val="solid"/>
                      <a:round/>
                      <a:headEnd len="med" w="med" type="none"/>
                      <a:tailEnd len="med" w="med" type="none"/>
                    </a:lnT>
                    <a:lnB cap="flat" cmpd="sng" w="9525">
                      <a:solidFill>
                        <a:srgbClr val="CCCCCC"/>
                      </a:solidFill>
                      <a:prstDash val="solid"/>
                      <a:round/>
                      <a:headEnd len="med" w="med" type="none"/>
                      <a:tailEnd len="med" w="med" type="none"/>
                    </a:lnB>
                  </a:tcPr>
                </a:tc>
                <a:tc>
                  <a:txBody>
                    <a:bodyPr>
                      <a:noAutofit/>
                    </a:bodyPr>
                    <a:lstStyle/>
                    <a:p>
                      <a:pPr indent="0" lvl="0" marL="0" rtl="0" algn="r">
                        <a:lnSpc>
                          <a:spcPct val="115000"/>
                        </a:lnSpc>
                        <a:spcBef>
                          <a:spcPts val="0"/>
                        </a:spcBef>
                        <a:spcAft>
                          <a:spcPts val="0"/>
                        </a:spcAft>
                        <a:buNone/>
                      </a:pPr>
                      <a:r>
                        <a:rPr lang="en" sz="1800">
                          <a:solidFill>
                            <a:srgbClr val="FFFFFF"/>
                          </a:solidFill>
                        </a:rPr>
                        <a:t>$4.95</a:t>
                      </a:r>
                      <a:endParaRPr sz="1800">
                        <a:solidFill>
                          <a:srgbClr val="FFFFFF"/>
                        </a:solidFill>
                      </a:endParaRPr>
                    </a:p>
                  </a:txBody>
                  <a:tcPr marT="19050" marB="19050" marR="28575" marL="28575" anchor="b">
                    <a:lnL cap="flat" cmpd="sng" w="9525">
                      <a:solidFill>
                        <a:srgbClr val="CCCCCC"/>
                      </a:solidFill>
                      <a:prstDash val="solid"/>
                      <a:round/>
                      <a:headEnd len="med" w="med" type="none"/>
                      <a:tailEnd len="med" w="med" type="none"/>
                    </a:lnL>
                    <a:lnR cap="flat" cmpd="sng" w="9525">
                      <a:solidFill>
                        <a:srgbClr val="CCCCCC"/>
                      </a:solidFill>
                      <a:prstDash val="solid"/>
                      <a:round/>
                      <a:headEnd len="med" w="med" type="none"/>
                      <a:tailEnd len="med" w="med" type="none"/>
                    </a:lnR>
                    <a:lnT cap="flat" cmpd="sng" w="9525">
                      <a:solidFill>
                        <a:srgbClr val="CCCCCC"/>
                      </a:solidFill>
                      <a:prstDash val="solid"/>
                      <a:round/>
                      <a:headEnd len="med" w="med" type="none"/>
                      <a:tailEnd len="med" w="med" type="none"/>
                    </a:lnT>
                    <a:lnB cap="flat" cmpd="sng" w="9525">
                      <a:solidFill>
                        <a:srgbClr val="CCCCCC"/>
                      </a:solidFill>
                      <a:prstDash val="solid"/>
                      <a:round/>
                      <a:headEnd len="med" w="med" type="none"/>
                      <a:tailEnd len="med" w="med" type="none"/>
                    </a:lnB>
                  </a:tcPr>
                </a:tc>
              </a:tr>
              <a:tr h="393350">
                <a:tc>
                  <a:txBody>
                    <a:bodyPr>
                      <a:noAutofit/>
                    </a:bodyPr>
                    <a:lstStyle/>
                    <a:p>
                      <a:pPr indent="0" lvl="0" marL="0" rtl="0">
                        <a:lnSpc>
                          <a:spcPct val="115000"/>
                        </a:lnSpc>
                        <a:spcBef>
                          <a:spcPts val="0"/>
                        </a:spcBef>
                        <a:spcAft>
                          <a:spcPts val="0"/>
                        </a:spcAft>
                        <a:buNone/>
                      </a:pPr>
                      <a:r>
                        <a:rPr lang="en" sz="1800" u="sng">
                          <a:solidFill>
                            <a:schemeClr val="hlink"/>
                          </a:solidFill>
                          <a:hlinkClick r:id="rId5"/>
                        </a:rPr>
                        <a:t>B</a:t>
                      </a:r>
                      <a:r>
                        <a:rPr lang="en" sz="1800" u="sng">
                          <a:solidFill>
                            <a:schemeClr val="hlink"/>
                          </a:solidFill>
                          <a:hlinkClick r:id="rId6"/>
                        </a:rPr>
                        <a:t>attery</a:t>
                      </a:r>
                      <a:endParaRPr sz="1800">
                        <a:solidFill>
                          <a:srgbClr val="FFFFFF"/>
                        </a:solidFill>
                      </a:endParaRPr>
                    </a:p>
                  </a:txBody>
                  <a:tcPr marT="19050" marB="19050" marR="28575" marL="28575" anchor="b">
                    <a:lnL cap="flat" cmpd="sng" w="9525">
                      <a:solidFill>
                        <a:srgbClr val="CCCCCC"/>
                      </a:solidFill>
                      <a:prstDash val="solid"/>
                      <a:round/>
                      <a:headEnd len="med" w="med" type="none"/>
                      <a:tailEnd len="med" w="med" type="none"/>
                    </a:lnL>
                    <a:lnR cap="flat" cmpd="sng" w="9525">
                      <a:solidFill>
                        <a:srgbClr val="CCCCCC"/>
                      </a:solidFill>
                      <a:prstDash val="solid"/>
                      <a:round/>
                      <a:headEnd len="med" w="med" type="none"/>
                      <a:tailEnd len="med" w="med" type="none"/>
                    </a:lnR>
                    <a:lnT cap="flat" cmpd="sng" w="9525">
                      <a:solidFill>
                        <a:srgbClr val="CCCCCC"/>
                      </a:solidFill>
                      <a:prstDash val="solid"/>
                      <a:round/>
                      <a:headEnd len="med" w="med" type="none"/>
                      <a:tailEnd len="med" w="med" type="none"/>
                    </a:lnT>
                    <a:lnB cap="flat" cmpd="sng" w="9525">
                      <a:solidFill>
                        <a:srgbClr val="CCCCCC"/>
                      </a:solidFill>
                      <a:prstDash val="solid"/>
                      <a:round/>
                      <a:headEnd len="med" w="med" type="none"/>
                      <a:tailEnd len="med" w="med" type="none"/>
                    </a:lnB>
                  </a:tcPr>
                </a:tc>
                <a:tc>
                  <a:txBody>
                    <a:bodyPr>
                      <a:noAutofit/>
                    </a:bodyPr>
                    <a:lstStyle/>
                    <a:p>
                      <a:pPr indent="0" lvl="0" marL="0" rtl="0">
                        <a:lnSpc>
                          <a:spcPct val="115000"/>
                        </a:lnSpc>
                        <a:spcBef>
                          <a:spcPts val="0"/>
                        </a:spcBef>
                        <a:spcAft>
                          <a:spcPts val="0"/>
                        </a:spcAft>
                        <a:buNone/>
                      </a:pPr>
                      <a:r>
                        <a:rPr lang="en" sz="1800">
                          <a:solidFill>
                            <a:srgbClr val="FFFFFF"/>
                          </a:solidFill>
                        </a:rPr>
                        <a:t>2000mAh</a:t>
                      </a:r>
                      <a:endParaRPr sz="1800">
                        <a:solidFill>
                          <a:srgbClr val="FFFFFF"/>
                        </a:solidFill>
                      </a:endParaRPr>
                    </a:p>
                  </a:txBody>
                  <a:tcPr marT="19050" marB="19050" marR="28575" marL="28575" anchor="b">
                    <a:lnL cap="flat" cmpd="sng" w="9525">
                      <a:solidFill>
                        <a:srgbClr val="CCCCCC"/>
                      </a:solidFill>
                      <a:prstDash val="solid"/>
                      <a:round/>
                      <a:headEnd len="med" w="med" type="none"/>
                      <a:tailEnd len="med" w="med" type="none"/>
                    </a:lnL>
                    <a:lnR cap="flat" cmpd="sng" w="9525">
                      <a:solidFill>
                        <a:srgbClr val="CCCCCC"/>
                      </a:solidFill>
                      <a:prstDash val="solid"/>
                      <a:round/>
                      <a:headEnd len="med" w="med" type="none"/>
                      <a:tailEnd len="med" w="med" type="none"/>
                    </a:lnR>
                    <a:lnT cap="flat" cmpd="sng" w="9525">
                      <a:solidFill>
                        <a:srgbClr val="CCCCCC"/>
                      </a:solidFill>
                      <a:prstDash val="solid"/>
                      <a:round/>
                      <a:headEnd len="med" w="med" type="none"/>
                      <a:tailEnd len="med" w="med" type="none"/>
                    </a:lnT>
                    <a:lnB cap="flat" cmpd="sng" w="9525">
                      <a:solidFill>
                        <a:srgbClr val="CCCCCC"/>
                      </a:solidFill>
                      <a:prstDash val="solid"/>
                      <a:round/>
                      <a:headEnd len="med" w="med" type="none"/>
                      <a:tailEnd len="med" w="med" type="none"/>
                    </a:lnB>
                  </a:tcPr>
                </a:tc>
                <a:tc>
                  <a:txBody>
                    <a:bodyPr>
                      <a:noAutofit/>
                    </a:bodyPr>
                    <a:lstStyle/>
                    <a:p>
                      <a:pPr indent="0" lvl="0" marL="0" rtl="0">
                        <a:lnSpc>
                          <a:spcPct val="115000"/>
                        </a:lnSpc>
                        <a:spcBef>
                          <a:spcPts val="0"/>
                        </a:spcBef>
                        <a:spcAft>
                          <a:spcPts val="0"/>
                        </a:spcAft>
                        <a:buNone/>
                      </a:pPr>
                      <a:r>
                        <a:rPr lang="en" sz="1800">
                          <a:solidFill>
                            <a:srgbClr val="FFFFFF"/>
                          </a:solidFill>
                        </a:rPr>
                        <a:t>Adafruit</a:t>
                      </a:r>
                      <a:endParaRPr sz="1800">
                        <a:solidFill>
                          <a:srgbClr val="FFFFFF"/>
                        </a:solidFill>
                      </a:endParaRPr>
                    </a:p>
                  </a:txBody>
                  <a:tcPr marT="19050" marB="19050" marR="28575" marL="28575" anchor="b">
                    <a:lnL cap="flat" cmpd="sng" w="9525">
                      <a:solidFill>
                        <a:srgbClr val="CCCCCC"/>
                      </a:solidFill>
                      <a:prstDash val="solid"/>
                      <a:round/>
                      <a:headEnd len="med" w="med" type="none"/>
                      <a:tailEnd len="med" w="med" type="none"/>
                    </a:lnL>
                    <a:lnR cap="flat" cmpd="sng" w="9525">
                      <a:solidFill>
                        <a:srgbClr val="CCCCCC"/>
                      </a:solidFill>
                      <a:prstDash val="solid"/>
                      <a:round/>
                      <a:headEnd len="med" w="med" type="none"/>
                      <a:tailEnd len="med" w="med" type="none"/>
                    </a:lnR>
                    <a:lnT cap="flat" cmpd="sng" w="9525">
                      <a:solidFill>
                        <a:srgbClr val="CCCCCC"/>
                      </a:solidFill>
                      <a:prstDash val="solid"/>
                      <a:round/>
                      <a:headEnd len="med" w="med" type="none"/>
                      <a:tailEnd len="med" w="med" type="none"/>
                    </a:lnT>
                    <a:lnB cap="flat" cmpd="sng" w="9525">
                      <a:solidFill>
                        <a:srgbClr val="CCCCCC"/>
                      </a:solidFill>
                      <a:prstDash val="solid"/>
                      <a:round/>
                      <a:headEnd len="med" w="med" type="none"/>
                      <a:tailEnd len="med" w="med" type="none"/>
                    </a:lnB>
                  </a:tcPr>
                </a:tc>
                <a:tc>
                  <a:txBody>
                    <a:bodyPr>
                      <a:noAutofit/>
                    </a:bodyPr>
                    <a:lstStyle/>
                    <a:p>
                      <a:pPr indent="0" lvl="0" marL="0" rtl="0" algn="r">
                        <a:lnSpc>
                          <a:spcPct val="115000"/>
                        </a:lnSpc>
                        <a:spcBef>
                          <a:spcPts val="0"/>
                        </a:spcBef>
                        <a:spcAft>
                          <a:spcPts val="0"/>
                        </a:spcAft>
                        <a:buNone/>
                      </a:pPr>
                      <a:r>
                        <a:rPr lang="en" sz="1800">
                          <a:solidFill>
                            <a:srgbClr val="FFFFFF"/>
                          </a:solidFill>
                        </a:rPr>
                        <a:t>$12.50</a:t>
                      </a:r>
                      <a:endParaRPr sz="1800">
                        <a:solidFill>
                          <a:srgbClr val="FFFFFF"/>
                        </a:solidFill>
                      </a:endParaRPr>
                    </a:p>
                  </a:txBody>
                  <a:tcPr marT="19050" marB="19050" marR="28575" marL="28575" anchor="b">
                    <a:lnL cap="flat" cmpd="sng" w="9525">
                      <a:solidFill>
                        <a:srgbClr val="CCCCCC"/>
                      </a:solidFill>
                      <a:prstDash val="solid"/>
                      <a:round/>
                      <a:headEnd len="med" w="med" type="none"/>
                      <a:tailEnd len="med" w="med" type="none"/>
                    </a:lnL>
                    <a:lnR cap="flat" cmpd="sng" w="9525">
                      <a:solidFill>
                        <a:srgbClr val="CCCCCC"/>
                      </a:solidFill>
                      <a:prstDash val="solid"/>
                      <a:round/>
                      <a:headEnd len="med" w="med" type="none"/>
                      <a:tailEnd len="med" w="med" type="none"/>
                    </a:lnR>
                    <a:lnT cap="flat" cmpd="sng" w="9525">
                      <a:solidFill>
                        <a:srgbClr val="CCCCCC"/>
                      </a:solidFill>
                      <a:prstDash val="solid"/>
                      <a:round/>
                      <a:headEnd len="med" w="med" type="none"/>
                      <a:tailEnd len="med" w="med" type="none"/>
                    </a:lnT>
                    <a:lnB cap="flat" cmpd="sng" w="9525">
                      <a:solidFill>
                        <a:srgbClr val="CCCCCC"/>
                      </a:solidFill>
                      <a:prstDash val="solid"/>
                      <a:round/>
                      <a:headEnd len="med" w="med" type="none"/>
                      <a:tailEnd len="med" w="med" type="none"/>
                    </a:lnB>
                  </a:tcPr>
                </a:tc>
                <a:tc>
                  <a:txBody>
                    <a:bodyPr>
                      <a:noAutofit/>
                    </a:bodyPr>
                    <a:lstStyle/>
                    <a:p>
                      <a:pPr indent="0" lvl="0" marL="0" rtl="0" algn="r">
                        <a:lnSpc>
                          <a:spcPct val="115000"/>
                        </a:lnSpc>
                        <a:spcBef>
                          <a:spcPts val="0"/>
                        </a:spcBef>
                        <a:spcAft>
                          <a:spcPts val="0"/>
                        </a:spcAft>
                        <a:buNone/>
                      </a:pPr>
                      <a:r>
                        <a:rPr lang="en" sz="1800">
                          <a:solidFill>
                            <a:srgbClr val="FFFFFF"/>
                          </a:solidFill>
                        </a:rPr>
                        <a:t>1</a:t>
                      </a:r>
                      <a:endParaRPr sz="1800">
                        <a:solidFill>
                          <a:srgbClr val="FFFFFF"/>
                        </a:solidFill>
                      </a:endParaRPr>
                    </a:p>
                  </a:txBody>
                  <a:tcPr marT="19050" marB="19050" marR="28575" marL="28575" anchor="b">
                    <a:lnL cap="flat" cmpd="sng" w="9525">
                      <a:solidFill>
                        <a:srgbClr val="CCCCCC"/>
                      </a:solidFill>
                      <a:prstDash val="solid"/>
                      <a:round/>
                      <a:headEnd len="med" w="med" type="none"/>
                      <a:tailEnd len="med" w="med" type="none"/>
                    </a:lnL>
                    <a:lnR cap="flat" cmpd="sng" w="9525">
                      <a:solidFill>
                        <a:srgbClr val="CCCCCC"/>
                      </a:solidFill>
                      <a:prstDash val="solid"/>
                      <a:round/>
                      <a:headEnd len="med" w="med" type="none"/>
                      <a:tailEnd len="med" w="med" type="none"/>
                    </a:lnR>
                    <a:lnT cap="flat" cmpd="sng" w="9525">
                      <a:solidFill>
                        <a:srgbClr val="CCCCCC"/>
                      </a:solidFill>
                      <a:prstDash val="solid"/>
                      <a:round/>
                      <a:headEnd len="med" w="med" type="none"/>
                      <a:tailEnd len="med" w="med" type="none"/>
                    </a:lnT>
                    <a:lnB cap="flat" cmpd="sng" w="9525">
                      <a:solidFill>
                        <a:srgbClr val="CCCCCC"/>
                      </a:solidFill>
                      <a:prstDash val="solid"/>
                      <a:round/>
                      <a:headEnd len="med" w="med" type="none"/>
                      <a:tailEnd len="med" w="med" type="none"/>
                    </a:lnB>
                  </a:tcPr>
                </a:tc>
                <a:tc>
                  <a:txBody>
                    <a:bodyPr>
                      <a:noAutofit/>
                    </a:bodyPr>
                    <a:lstStyle/>
                    <a:p>
                      <a:pPr indent="0" lvl="0" marL="0" rtl="0" algn="r">
                        <a:lnSpc>
                          <a:spcPct val="115000"/>
                        </a:lnSpc>
                        <a:spcBef>
                          <a:spcPts val="0"/>
                        </a:spcBef>
                        <a:spcAft>
                          <a:spcPts val="0"/>
                        </a:spcAft>
                        <a:buNone/>
                      </a:pPr>
                      <a:r>
                        <a:rPr lang="en" sz="1800">
                          <a:solidFill>
                            <a:srgbClr val="FFFFFF"/>
                          </a:solidFill>
                        </a:rPr>
                        <a:t>$12.50</a:t>
                      </a:r>
                      <a:endParaRPr sz="1800">
                        <a:solidFill>
                          <a:srgbClr val="FFFFFF"/>
                        </a:solidFill>
                      </a:endParaRPr>
                    </a:p>
                  </a:txBody>
                  <a:tcPr marT="19050" marB="19050" marR="28575" marL="28575" anchor="b">
                    <a:lnL cap="flat" cmpd="sng" w="9525">
                      <a:solidFill>
                        <a:srgbClr val="CCCCCC"/>
                      </a:solidFill>
                      <a:prstDash val="solid"/>
                      <a:round/>
                      <a:headEnd len="med" w="med" type="none"/>
                      <a:tailEnd len="med" w="med" type="none"/>
                    </a:lnL>
                    <a:lnR cap="flat" cmpd="sng" w="9525">
                      <a:solidFill>
                        <a:srgbClr val="CCCCCC"/>
                      </a:solidFill>
                      <a:prstDash val="solid"/>
                      <a:round/>
                      <a:headEnd len="med" w="med" type="none"/>
                      <a:tailEnd len="med" w="med" type="none"/>
                    </a:lnR>
                    <a:lnT cap="flat" cmpd="sng" w="9525">
                      <a:solidFill>
                        <a:srgbClr val="CCCCCC"/>
                      </a:solidFill>
                      <a:prstDash val="solid"/>
                      <a:round/>
                      <a:headEnd len="med" w="med" type="none"/>
                      <a:tailEnd len="med" w="med" type="none"/>
                    </a:lnT>
                    <a:lnB cap="flat" cmpd="sng" w="9525">
                      <a:solidFill>
                        <a:srgbClr val="CCCCCC"/>
                      </a:solidFill>
                      <a:prstDash val="solid"/>
                      <a:round/>
                      <a:headEnd len="med" w="med" type="none"/>
                      <a:tailEnd len="med" w="med" type="none"/>
                    </a:lnB>
                  </a:tcPr>
                </a:tc>
              </a:tr>
              <a:tr h="393350">
                <a:tc>
                  <a:txBody>
                    <a:bodyPr>
                      <a:noAutofit/>
                    </a:bodyPr>
                    <a:lstStyle/>
                    <a:p>
                      <a:pPr indent="0" lvl="0" marL="0" rtl="0">
                        <a:lnSpc>
                          <a:spcPct val="115000"/>
                        </a:lnSpc>
                        <a:spcBef>
                          <a:spcPts val="0"/>
                        </a:spcBef>
                        <a:spcAft>
                          <a:spcPts val="0"/>
                        </a:spcAft>
                        <a:buNone/>
                      </a:pPr>
                      <a:r>
                        <a:rPr lang="en" sz="1800">
                          <a:solidFill>
                            <a:srgbClr val="FFFFFF"/>
                          </a:solidFill>
                        </a:rPr>
                        <a:t>Motherboard</a:t>
                      </a:r>
                      <a:endParaRPr sz="1800">
                        <a:solidFill>
                          <a:srgbClr val="FFFFFF"/>
                        </a:solidFill>
                      </a:endParaRPr>
                    </a:p>
                  </a:txBody>
                  <a:tcPr marT="19050" marB="19050" marR="28575" marL="28575" anchor="b">
                    <a:lnL cap="flat" cmpd="sng" w="9525">
                      <a:solidFill>
                        <a:srgbClr val="CCCCCC"/>
                      </a:solidFill>
                      <a:prstDash val="solid"/>
                      <a:round/>
                      <a:headEnd len="med" w="med" type="none"/>
                      <a:tailEnd len="med" w="med" type="none"/>
                    </a:lnL>
                    <a:lnR cap="flat" cmpd="sng" w="9525">
                      <a:solidFill>
                        <a:srgbClr val="CCCCCC"/>
                      </a:solidFill>
                      <a:prstDash val="solid"/>
                      <a:round/>
                      <a:headEnd len="med" w="med" type="none"/>
                      <a:tailEnd len="med" w="med" type="none"/>
                    </a:lnR>
                    <a:lnT cap="flat" cmpd="sng" w="9525">
                      <a:solidFill>
                        <a:srgbClr val="CCCCCC"/>
                      </a:solidFill>
                      <a:prstDash val="solid"/>
                      <a:round/>
                      <a:headEnd len="med" w="med" type="none"/>
                      <a:tailEnd len="med" w="med" type="none"/>
                    </a:lnT>
                    <a:lnB cap="flat" cmpd="sng" w="9525">
                      <a:solidFill>
                        <a:srgbClr val="CCCCCC"/>
                      </a:solidFill>
                      <a:prstDash val="solid"/>
                      <a:round/>
                      <a:headEnd len="med" w="med" type="none"/>
                      <a:tailEnd len="med" w="med" type="none"/>
                    </a:lnB>
                  </a:tcPr>
                </a:tc>
                <a:tc>
                  <a:txBody>
                    <a:bodyPr>
                      <a:noAutofit/>
                    </a:bodyPr>
                    <a:lstStyle/>
                    <a:p>
                      <a:pPr indent="0" lvl="0" marL="0" rtl="0">
                        <a:spcBef>
                          <a:spcPts val="0"/>
                        </a:spcBef>
                        <a:spcAft>
                          <a:spcPts val="0"/>
                        </a:spcAft>
                        <a:buNone/>
                      </a:pPr>
                      <a:r>
                        <a:t/>
                      </a:r>
                      <a:endParaRPr sz="1800">
                        <a:solidFill>
                          <a:srgbClr val="FFFFFF"/>
                        </a:solidFill>
                      </a:endParaRPr>
                    </a:p>
                  </a:txBody>
                  <a:tcPr marT="19050" marB="19050" marR="28575" marL="28575" anchor="b">
                    <a:lnL cap="flat" cmpd="sng" w="9525">
                      <a:solidFill>
                        <a:srgbClr val="CCCCCC"/>
                      </a:solidFill>
                      <a:prstDash val="solid"/>
                      <a:round/>
                      <a:headEnd len="med" w="med" type="none"/>
                      <a:tailEnd len="med" w="med" type="none"/>
                    </a:lnL>
                    <a:lnR cap="flat" cmpd="sng" w="9525">
                      <a:solidFill>
                        <a:srgbClr val="CCCCCC"/>
                      </a:solidFill>
                      <a:prstDash val="solid"/>
                      <a:round/>
                      <a:headEnd len="med" w="med" type="none"/>
                      <a:tailEnd len="med" w="med" type="none"/>
                    </a:lnR>
                    <a:lnT cap="flat" cmpd="sng" w="9525">
                      <a:solidFill>
                        <a:srgbClr val="CCCCCC"/>
                      </a:solidFill>
                      <a:prstDash val="solid"/>
                      <a:round/>
                      <a:headEnd len="med" w="med" type="none"/>
                      <a:tailEnd len="med" w="med" type="none"/>
                    </a:lnT>
                    <a:lnB cap="flat" cmpd="sng" w="9525">
                      <a:solidFill>
                        <a:srgbClr val="CCCCCC"/>
                      </a:solidFill>
                      <a:prstDash val="solid"/>
                      <a:round/>
                      <a:headEnd len="med" w="med" type="none"/>
                      <a:tailEnd len="med" w="med" type="none"/>
                    </a:lnB>
                  </a:tcPr>
                </a:tc>
                <a:tc>
                  <a:txBody>
                    <a:bodyPr>
                      <a:noAutofit/>
                    </a:bodyPr>
                    <a:lstStyle/>
                    <a:p>
                      <a:pPr indent="0" lvl="0" marL="0" rtl="0">
                        <a:lnSpc>
                          <a:spcPct val="115000"/>
                        </a:lnSpc>
                        <a:spcBef>
                          <a:spcPts val="0"/>
                        </a:spcBef>
                        <a:spcAft>
                          <a:spcPts val="0"/>
                        </a:spcAft>
                        <a:buNone/>
                      </a:pPr>
                      <a:r>
                        <a:rPr lang="en" sz="1800">
                          <a:solidFill>
                            <a:srgbClr val="FFFFFF"/>
                          </a:solidFill>
                        </a:rPr>
                        <a:t>Oshpark</a:t>
                      </a:r>
                      <a:endParaRPr sz="1800">
                        <a:solidFill>
                          <a:srgbClr val="FFFFFF"/>
                        </a:solidFill>
                      </a:endParaRPr>
                    </a:p>
                  </a:txBody>
                  <a:tcPr marT="19050" marB="19050" marR="28575" marL="28575" anchor="b">
                    <a:lnL cap="flat" cmpd="sng" w="9525">
                      <a:solidFill>
                        <a:srgbClr val="CCCCCC"/>
                      </a:solidFill>
                      <a:prstDash val="solid"/>
                      <a:round/>
                      <a:headEnd len="med" w="med" type="none"/>
                      <a:tailEnd len="med" w="med" type="none"/>
                    </a:lnL>
                    <a:lnR cap="flat" cmpd="sng" w="9525">
                      <a:solidFill>
                        <a:srgbClr val="CCCCCC"/>
                      </a:solidFill>
                      <a:prstDash val="solid"/>
                      <a:round/>
                      <a:headEnd len="med" w="med" type="none"/>
                      <a:tailEnd len="med" w="med" type="none"/>
                    </a:lnR>
                    <a:lnT cap="flat" cmpd="sng" w="9525">
                      <a:solidFill>
                        <a:srgbClr val="CCCCCC"/>
                      </a:solidFill>
                      <a:prstDash val="solid"/>
                      <a:round/>
                      <a:headEnd len="med" w="med" type="none"/>
                      <a:tailEnd len="med" w="med" type="none"/>
                    </a:lnT>
                    <a:lnB cap="flat" cmpd="sng" w="9525">
                      <a:solidFill>
                        <a:srgbClr val="CCCCCC"/>
                      </a:solidFill>
                      <a:prstDash val="solid"/>
                      <a:round/>
                      <a:headEnd len="med" w="med" type="none"/>
                      <a:tailEnd len="med" w="med" type="none"/>
                    </a:lnB>
                  </a:tcPr>
                </a:tc>
                <a:tc>
                  <a:txBody>
                    <a:bodyPr>
                      <a:noAutofit/>
                    </a:bodyPr>
                    <a:lstStyle/>
                    <a:p>
                      <a:pPr indent="0" lvl="0" marL="0" rtl="0" algn="r">
                        <a:lnSpc>
                          <a:spcPct val="115000"/>
                        </a:lnSpc>
                        <a:spcBef>
                          <a:spcPts val="0"/>
                        </a:spcBef>
                        <a:spcAft>
                          <a:spcPts val="0"/>
                        </a:spcAft>
                        <a:buNone/>
                      </a:pPr>
                      <a:r>
                        <a:rPr lang="en" sz="1800">
                          <a:solidFill>
                            <a:srgbClr val="FFFFFF"/>
                          </a:solidFill>
                        </a:rPr>
                        <a:t>$4.95</a:t>
                      </a:r>
                      <a:endParaRPr sz="1800">
                        <a:solidFill>
                          <a:srgbClr val="FFFFFF"/>
                        </a:solidFill>
                      </a:endParaRPr>
                    </a:p>
                  </a:txBody>
                  <a:tcPr marT="19050" marB="19050" marR="28575" marL="28575" anchor="b">
                    <a:lnL cap="flat" cmpd="sng" w="9525">
                      <a:solidFill>
                        <a:srgbClr val="CCCCCC"/>
                      </a:solidFill>
                      <a:prstDash val="solid"/>
                      <a:round/>
                      <a:headEnd len="med" w="med" type="none"/>
                      <a:tailEnd len="med" w="med" type="none"/>
                    </a:lnL>
                    <a:lnR cap="flat" cmpd="sng" w="9525">
                      <a:solidFill>
                        <a:srgbClr val="CCCCCC"/>
                      </a:solidFill>
                      <a:prstDash val="solid"/>
                      <a:round/>
                      <a:headEnd len="med" w="med" type="none"/>
                      <a:tailEnd len="med" w="med" type="none"/>
                    </a:lnR>
                    <a:lnT cap="flat" cmpd="sng" w="9525">
                      <a:solidFill>
                        <a:srgbClr val="CCCCCC"/>
                      </a:solidFill>
                      <a:prstDash val="solid"/>
                      <a:round/>
                      <a:headEnd len="med" w="med" type="none"/>
                      <a:tailEnd len="med" w="med" type="none"/>
                    </a:lnT>
                    <a:lnB cap="flat" cmpd="sng" w="9525">
                      <a:solidFill>
                        <a:srgbClr val="CCCCCC"/>
                      </a:solidFill>
                      <a:prstDash val="solid"/>
                      <a:round/>
                      <a:headEnd len="med" w="med" type="none"/>
                      <a:tailEnd len="med" w="med" type="none"/>
                    </a:lnB>
                  </a:tcPr>
                </a:tc>
                <a:tc>
                  <a:txBody>
                    <a:bodyPr>
                      <a:noAutofit/>
                    </a:bodyPr>
                    <a:lstStyle/>
                    <a:p>
                      <a:pPr indent="0" lvl="0" marL="0" rtl="0" algn="r">
                        <a:lnSpc>
                          <a:spcPct val="115000"/>
                        </a:lnSpc>
                        <a:spcBef>
                          <a:spcPts val="0"/>
                        </a:spcBef>
                        <a:spcAft>
                          <a:spcPts val="0"/>
                        </a:spcAft>
                        <a:buNone/>
                      </a:pPr>
                      <a:r>
                        <a:rPr lang="en" sz="1800">
                          <a:solidFill>
                            <a:srgbClr val="FFFFFF"/>
                          </a:solidFill>
                        </a:rPr>
                        <a:t>1</a:t>
                      </a:r>
                      <a:endParaRPr sz="1800">
                        <a:solidFill>
                          <a:srgbClr val="FFFFFF"/>
                        </a:solidFill>
                      </a:endParaRPr>
                    </a:p>
                  </a:txBody>
                  <a:tcPr marT="19050" marB="19050" marR="28575" marL="28575" anchor="b">
                    <a:lnL cap="flat" cmpd="sng" w="9525">
                      <a:solidFill>
                        <a:srgbClr val="CCCCCC"/>
                      </a:solidFill>
                      <a:prstDash val="solid"/>
                      <a:round/>
                      <a:headEnd len="med" w="med" type="none"/>
                      <a:tailEnd len="med" w="med" type="none"/>
                    </a:lnL>
                    <a:lnR cap="flat" cmpd="sng" w="9525">
                      <a:solidFill>
                        <a:srgbClr val="CCCCCC"/>
                      </a:solidFill>
                      <a:prstDash val="solid"/>
                      <a:round/>
                      <a:headEnd len="med" w="med" type="none"/>
                      <a:tailEnd len="med" w="med" type="none"/>
                    </a:lnR>
                    <a:lnT cap="flat" cmpd="sng" w="9525">
                      <a:solidFill>
                        <a:srgbClr val="CCCCCC"/>
                      </a:solidFill>
                      <a:prstDash val="solid"/>
                      <a:round/>
                      <a:headEnd len="med" w="med" type="none"/>
                      <a:tailEnd len="med" w="med" type="none"/>
                    </a:lnT>
                    <a:lnB cap="flat" cmpd="sng" w="9525">
                      <a:solidFill>
                        <a:srgbClr val="CCCCCC"/>
                      </a:solidFill>
                      <a:prstDash val="solid"/>
                      <a:round/>
                      <a:headEnd len="med" w="med" type="none"/>
                      <a:tailEnd len="med" w="med" type="none"/>
                    </a:lnB>
                  </a:tcPr>
                </a:tc>
                <a:tc>
                  <a:txBody>
                    <a:bodyPr>
                      <a:noAutofit/>
                    </a:bodyPr>
                    <a:lstStyle/>
                    <a:p>
                      <a:pPr indent="0" lvl="0" marL="0" rtl="0" algn="r">
                        <a:lnSpc>
                          <a:spcPct val="115000"/>
                        </a:lnSpc>
                        <a:spcBef>
                          <a:spcPts val="0"/>
                        </a:spcBef>
                        <a:spcAft>
                          <a:spcPts val="0"/>
                        </a:spcAft>
                        <a:buNone/>
                      </a:pPr>
                      <a:r>
                        <a:rPr lang="en" sz="1800">
                          <a:solidFill>
                            <a:srgbClr val="FFFFFF"/>
                          </a:solidFill>
                        </a:rPr>
                        <a:t>$4.95</a:t>
                      </a:r>
                      <a:endParaRPr sz="1800">
                        <a:solidFill>
                          <a:srgbClr val="FFFFFF"/>
                        </a:solidFill>
                      </a:endParaRPr>
                    </a:p>
                  </a:txBody>
                  <a:tcPr marT="19050" marB="19050" marR="28575" marL="28575" anchor="b">
                    <a:lnL cap="flat" cmpd="sng" w="9525">
                      <a:solidFill>
                        <a:srgbClr val="CCCCCC"/>
                      </a:solidFill>
                      <a:prstDash val="solid"/>
                      <a:round/>
                      <a:headEnd len="med" w="med" type="none"/>
                      <a:tailEnd len="med" w="med" type="none"/>
                    </a:lnL>
                    <a:lnR cap="flat" cmpd="sng" w="9525">
                      <a:solidFill>
                        <a:srgbClr val="CCCCCC"/>
                      </a:solidFill>
                      <a:prstDash val="solid"/>
                      <a:round/>
                      <a:headEnd len="med" w="med" type="none"/>
                      <a:tailEnd len="med" w="med" type="none"/>
                    </a:lnR>
                    <a:lnT cap="flat" cmpd="sng" w="9525">
                      <a:solidFill>
                        <a:srgbClr val="CCCCCC"/>
                      </a:solidFill>
                      <a:prstDash val="solid"/>
                      <a:round/>
                      <a:headEnd len="med" w="med" type="none"/>
                      <a:tailEnd len="med" w="med" type="none"/>
                    </a:lnT>
                    <a:lnB cap="flat" cmpd="sng" w="9525">
                      <a:solidFill>
                        <a:srgbClr val="CCCCCC"/>
                      </a:solidFill>
                      <a:prstDash val="solid"/>
                      <a:round/>
                      <a:headEnd len="med" w="med" type="none"/>
                      <a:tailEnd len="med" w="med" type="none"/>
                    </a:lnB>
                  </a:tcPr>
                </a:tc>
              </a:tr>
              <a:tr h="393350">
                <a:tc>
                  <a:txBody>
                    <a:bodyPr>
                      <a:noAutofit/>
                    </a:bodyPr>
                    <a:lstStyle/>
                    <a:p>
                      <a:pPr indent="0" lvl="0" marL="0" rtl="0">
                        <a:lnSpc>
                          <a:spcPct val="115000"/>
                        </a:lnSpc>
                        <a:spcBef>
                          <a:spcPts val="0"/>
                        </a:spcBef>
                        <a:spcAft>
                          <a:spcPts val="0"/>
                        </a:spcAft>
                        <a:buNone/>
                      </a:pPr>
                      <a:r>
                        <a:rPr lang="en" sz="1800">
                          <a:solidFill>
                            <a:srgbClr val="FFFFFF"/>
                          </a:solidFill>
                        </a:rPr>
                        <a:t>Case</a:t>
                      </a:r>
                      <a:endParaRPr sz="1800">
                        <a:solidFill>
                          <a:srgbClr val="FFFFFF"/>
                        </a:solidFill>
                      </a:endParaRPr>
                    </a:p>
                  </a:txBody>
                  <a:tcPr marT="19050" marB="19050" marR="28575" marL="28575" anchor="b">
                    <a:lnL cap="flat" cmpd="sng" w="9525">
                      <a:solidFill>
                        <a:srgbClr val="CCCCCC"/>
                      </a:solidFill>
                      <a:prstDash val="solid"/>
                      <a:round/>
                      <a:headEnd len="med" w="med" type="none"/>
                      <a:tailEnd len="med" w="med" type="none"/>
                    </a:lnL>
                    <a:lnR cap="flat" cmpd="sng" w="9525">
                      <a:solidFill>
                        <a:srgbClr val="CCCCCC"/>
                      </a:solidFill>
                      <a:prstDash val="solid"/>
                      <a:round/>
                      <a:headEnd len="med" w="med" type="none"/>
                      <a:tailEnd len="med" w="med" type="none"/>
                    </a:lnR>
                    <a:lnT cap="flat" cmpd="sng" w="9525">
                      <a:solidFill>
                        <a:srgbClr val="CCCCCC"/>
                      </a:solidFill>
                      <a:prstDash val="solid"/>
                      <a:round/>
                      <a:headEnd len="med" w="med" type="none"/>
                      <a:tailEnd len="med" w="med" type="none"/>
                    </a:lnT>
                    <a:lnB cap="flat" cmpd="sng" w="9525">
                      <a:solidFill>
                        <a:srgbClr val="CCCCCC"/>
                      </a:solidFill>
                      <a:prstDash val="solid"/>
                      <a:round/>
                      <a:headEnd len="med" w="med" type="none"/>
                      <a:tailEnd len="med" w="med" type="none"/>
                    </a:lnB>
                  </a:tcPr>
                </a:tc>
                <a:tc>
                  <a:txBody>
                    <a:bodyPr>
                      <a:noAutofit/>
                    </a:bodyPr>
                    <a:lstStyle/>
                    <a:p>
                      <a:pPr indent="0" lvl="0" marL="0" rtl="0">
                        <a:spcBef>
                          <a:spcPts val="0"/>
                        </a:spcBef>
                        <a:spcAft>
                          <a:spcPts val="0"/>
                        </a:spcAft>
                        <a:buNone/>
                      </a:pPr>
                      <a:r>
                        <a:t/>
                      </a:r>
                      <a:endParaRPr sz="1800">
                        <a:solidFill>
                          <a:srgbClr val="FFFFFF"/>
                        </a:solidFill>
                      </a:endParaRPr>
                    </a:p>
                  </a:txBody>
                  <a:tcPr marT="19050" marB="19050" marR="28575" marL="28575" anchor="b">
                    <a:lnL cap="flat" cmpd="sng" w="9525">
                      <a:solidFill>
                        <a:srgbClr val="CCCCCC"/>
                      </a:solidFill>
                      <a:prstDash val="solid"/>
                      <a:round/>
                      <a:headEnd len="med" w="med" type="none"/>
                      <a:tailEnd len="med" w="med" type="none"/>
                    </a:lnL>
                    <a:lnR cap="flat" cmpd="sng" w="9525">
                      <a:solidFill>
                        <a:srgbClr val="CCCCCC"/>
                      </a:solidFill>
                      <a:prstDash val="solid"/>
                      <a:round/>
                      <a:headEnd len="med" w="med" type="none"/>
                      <a:tailEnd len="med" w="med" type="none"/>
                    </a:lnR>
                    <a:lnT cap="flat" cmpd="sng" w="9525">
                      <a:solidFill>
                        <a:srgbClr val="CCCCCC"/>
                      </a:solidFill>
                      <a:prstDash val="solid"/>
                      <a:round/>
                      <a:headEnd len="med" w="med" type="none"/>
                      <a:tailEnd len="med" w="med" type="none"/>
                    </a:lnT>
                    <a:lnB cap="flat" cmpd="sng" w="9525">
                      <a:solidFill>
                        <a:srgbClr val="CCCCCC"/>
                      </a:solidFill>
                      <a:prstDash val="solid"/>
                      <a:round/>
                      <a:headEnd len="med" w="med" type="none"/>
                      <a:tailEnd len="med" w="med" type="none"/>
                    </a:lnB>
                  </a:tcPr>
                </a:tc>
                <a:tc>
                  <a:txBody>
                    <a:bodyPr>
                      <a:noAutofit/>
                    </a:bodyPr>
                    <a:lstStyle/>
                    <a:p>
                      <a:pPr indent="0" lvl="0" marL="0" rtl="0">
                        <a:lnSpc>
                          <a:spcPct val="115000"/>
                        </a:lnSpc>
                        <a:spcBef>
                          <a:spcPts val="0"/>
                        </a:spcBef>
                        <a:spcAft>
                          <a:spcPts val="0"/>
                        </a:spcAft>
                        <a:buNone/>
                      </a:pPr>
                      <a:r>
                        <a:rPr lang="en" sz="1800">
                          <a:solidFill>
                            <a:srgbClr val="FFFFFF"/>
                          </a:solidFill>
                        </a:rPr>
                        <a:t>3DHubs</a:t>
                      </a:r>
                      <a:endParaRPr sz="1800">
                        <a:solidFill>
                          <a:srgbClr val="FFFFFF"/>
                        </a:solidFill>
                      </a:endParaRPr>
                    </a:p>
                  </a:txBody>
                  <a:tcPr marT="19050" marB="19050" marR="28575" marL="28575" anchor="b">
                    <a:lnL cap="flat" cmpd="sng" w="9525">
                      <a:solidFill>
                        <a:srgbClr val="CCCCCC"/>
                      </a:solidFill>
                      <a:prstDash val="solid"/>
                      <a:round/>
                      <a:headEnd len="med" w="med" type="none"/>
                      <a:tailEnd len="med" w="med" type="none"/>
                    </a:lnL>
                    <a:lnR cap="flat" cmpd="sng" w="9525">
                      <a:solidFill>
                        <a:srgbClr val="CCCCCC"/>
                      </a:solidFill>
                      <a:prstDash val="solid"/>
                      <a:round/>
                      <a:headEnd len="med" w="med" type="none"/>
                      <a:tailEnd len="med" w="med" type="none"/>
                    </a:lnR>
                    <a:lnT cap="flat" cmpd="sng" w="9525">
                      <a:solidFill>
                        <a:srgbClr val="CCCCCC"/>
                      </a:solidFill>
                      <a:prstDash val="solid"/>
                      <a:round/>
                      <a:headEnd len="med" w="med" type="none"/>
                      <a:tailEnd len="med" w="med" type="none"/>
                    </a:lnT>
                    <a:lnB cap="flat" cmpd="sng" w="9525">
                      <a:solidFill>
                        <a:srgbClr val="CCCCCC"/>
                      </a:solidFill>
                      <a:prstDash val="solid"/>
                      <a:round/>
                      <a:headEnd len="med" w="med" type="none"/>
                      <a:tailEnd len="med" w="med" type="none"/>
                    </a:lnB>
                  </a:tcPr>
                </a:tc>
                <a:tc>
                  <a:txBody>
                    <a:bodyPr>
                      <a:noAutofit/>
                    </a:bodyPr>
                    <a:lstStyle/>
                    <a:p>
                      <a:pPr indent="0" lvl="0" marL="0" rtl="0" algn="r">
                        <a:lnSpc>
                          <a:spcPct val="115000"/>
                        </a:lnSpc>
                        <a:spcBef>
                          <a:spcPts val="0"/>
                        </a:spcBef>
                        <a:spcAft>
                          <a:spcPts val="0"/>
                        </a:spcAft>
                        <a:buNone/>
                      </a:pPr>
                      <a:r>
                        <a:rPr lang="en" sz="1800">
                          <a:solidFill>
                            <a:srgbClr val="FFFFFF"/>
                          </a:solidFill>
                        </a:rPr>
                        <a:t>$19.76</a:t>
                      </a:r>
                      <a:endParaRPr sz="1800">
                        <a:solidFill>
                          <a:srgbClr val="FFFFFF"/>
                        </a:solidFill>
                      </a:endParaRPr>
                    </a:p>
                  </a:txBody>
                  <a:tcPr marT="19050" marB="19050" marR="28575" marL="28575" anchor="b">
                    <a:lnL cap="flat" cmpd="sng" w="9525">
                      <a:solidFill>
                        <a:srgbClr val="CCCCCC"/>
                      </a:solidFill>
                      <a:prstDash val="solid"/>
                      <a:round/>
                      <a:headEnd len="med" w="med" type="none"/>
                      <a:tailEnd len="med" w="med" type="none"/>
                    </a:lnL>
                    <a:lnR cap="flat" cmpd="sng" w="9525">
                      <a:solidFill>
                        <a:srgbClr val="CCCCCC"/>
                      </a:solidFill>
                      <a:prstDash val="solid"/>
                      <a:round/>
                      <a:headEnd len="med" w="med" type="none"/>
                      <a:tailEnd len="med" w="med" type="none"/>
                    </a:lnR>
                    <a:lnT cap="flat" cmpd="sng" w="9525">
                      <a:solidFill>
                        <a:srgbClr val="CCCCCC"/>
                      </a:solidFill>
                      <a:prstDash val="solid"/>
                      <a:round/>
                      <a:headEnd len="med" w="med" type="none"/>
                      <a:tailEnd len="med" w="med" type="none"/>
                    </a:lnT>
                    <a:lnB cap="flat" cmpd="sng" w="9525">
                      <a:solidFill>
                        <a:srgbClr val="CCCCCC"/>
                      </a:solidFill>
                      <a:prstDash val="solid"/>
                      <a:round/>
                      <a:headEnd len="med" w="med" type="none"/>
                      <a:tailEnd len="med" w="med" type="none"/>
                    </a:lnB>
                  </a:tcPr>
                </a:tc>
                <a:tc>
                  <a:txBody>
                    <a:bodyPr>
                      <a:noAutofit/>
                    </a:bodyPr>
                    <a:lstStyle/>
                    <a:p>
                      <a:pPr indent="0" lvl="0" marL="0" rtl="0" algn="r">
                        <a:lnSpc>
                          <a:spcPct val="115000"/>
                        </a:lnSpc>
                        <a:spcBef>
                          <a:spcPts val="0"/>
                        </a:spcBef>
                        <a:spcAft>
                          <a:spcPts val="0"/>
                        </a:spcAft>
                        <a:buNone/>
                      </a:pPr>
                      <a:r>
                        <a:rPr lang="en" sz="1800">
                          <a:solidFill>
                            <a:srgbClr val="FFFFFF"/>
                          </a:solidFill>
                        </a:rPr>
                        <a:t>1</a:t>
                      </a:r>
                      <a:endParaRPr sz="1800">
                        <a:solidFill>
                          <a:srgbClr val="FFFFFF"/>
                        </a:solidFill>
                      </a:endParaRPr>
                    </a:p>
                  </a:txBody>
                  <a:tcPr marT="19050" marB="19050" marR="28575" marL="28575" anchor="b">
                    <a:lnL cap="flat" cmpd="sng" w="9525">
                      <a:solidFill>
                        <a:srgbClr val="CCCCCC"/>
                      </a:solidFill>
                      <a:prstDash val="solid"/>
                      <a:round/>
                      <a:headEnd len="med" w="med" type="none"/>
                      <a:tailEnd len="med" w="med" type="none"/>
                    </a:lnL>
                    <a:lnR cap="flat" cmpd="sng" w="9525">
                      <a:solidFill>
                        <a:srgbClr val="CCCCCC"/>
                      </a:solidFill>
                      <a:prstDash val="solid"/>
                      <a:round/>
                      <a:headEnd len="med" w="med" type="none"/>
                      <a:tailEnd len="med" w="med" type="none"/>
                    </a:lnR>
                    <a:lnT cap="flat" cmpd="sng" w="9525">
                      <a:solidFill>
                        <a:srgbClr val="CCCCCC"/>
                      </a:solidFill>
                      <a:prstDash val="solid"/>
                      <a:round/>
                      <a:headEnd len="med" w="med" type="none"/>
                      <a:tailEnd len="med" w="med" type="none"/>
                    </a:lnT>
                    <a:lnB cap="flat" cmpd="sng" w="9525">
                      <a:solidFill>
                        <a:srgbClr val="CCCCCC"/>
                      </a:solidFill>
                      <a:prstDash val="solid"/>
                      <a:round/>
                      <a:headEnd len="med" w="med" type="none"/>
                      <a:tailEnd len="med" w="med" type="none"/>
                    </a:lnB>
                  </a:tcPr>
                </a:tc>
                <a:tc>
                  <a:txBody>
                    <a:bodyPr>
                      <a:noAutofit/>
                    </a:bodyPr>
                    <a:lstStyle/>
                    <a:p>
                      <a:pPr indent="0" lvl="0" marL="0" rtl="0" algn="r">
                        <a:lnSpc>
                          <a:spcPct val="115000"/>
                        </a:lnSpc>
                        <a:spcBef>
                          <a:spcPts val="0"/>
                        </a:spcBef>
                        <a:spcAft>
                          <a:spcPts val="0"/>
                        </a:spcAft>
                        <a:buNone/>
                      </a:pPr>
                      <a:r>
                        <a:rPr lang="en" sz="1800">
                          <a:solidFill>
                            <a:srgbClr val="FFFFFF"/>
                          </a:solidFill>
                        </a:rPr>
                        <a:t>$19.76</a:t>
                      </a:r>
                      <a:endParaRPr sz="1800">
                        <a:solidFill>
                          <a:srgbClr val="FFFFFF"/>
                        </a:solidFill>
                      </a:endParaRPr>
                    </a:p>
                  </a:txBody>
                  <a:tcPr marT="19050" marB="19050" marR="28575" marL="28575" anchor="b">
                    <a:lnL cap="flat" cmpd="sng" w="9525">
                      <a:solidFill>
                        <a:srgbClr val="CCCCCC"/>
                      </a:solidFill>
                      <a:prstDash val="solid"/>
                      <a:round/>
                      <a:headEnd len="med" w="med" type="none"/>
                      <a:tailEnd len="med" w="med" type="none"/>
                    </a:lnL>
                    <a:lnR cap="flat" cmpd="sng" w="9525">
                      <a:solidFill>
                        <a:srgbClr val="CCCCCC"/>
                      </a:solidFill>
                      <a:prstDash val="solid"/>
                      <a:round/>
                      <a:headEnd len="med" w="med" type="none"/>
                      <a:tailEnd len="med" w="med" type="none"/>
                    </a:lnR>
                    <a:lnT cap="flat" cmpd="sng" w="9525">
                      <a:solidFill>
                        <a:srgbClr val="CCCCCC"/>
                      </a:solidFill>
                      <a:prstDash val="solid"/>
                      <a:round/>
                      <a:headEnd len="med" w="med" type="none"/>
                      <a:tailEnd len="med" w="med" type="none"/>
                    </a:lnT>
                    <a:lnB cap="flat" cmpd="sng" w="9525">
                      <a:solidFill>
                        <a:srgbClr val="CCCCCC"/>
                      </a:solidFill>
                      <a:prstDash val="solid"/>
                      <a:round/>
                      <a:headEnd len="med" w="med" type="none"/>
                      <a:tailEnd len="med" w="med" type="none"/>
                    </a:lnB>
                  </a:tcPr>
                </a:tc>
              </a:tr>
              <a:tr h="393350">
                <a:tc>
                  <a:txBody>
                    <a:bodyPr>
                      <a:noAutofit/>
                    </a:bodyPr>
                    <a:lstStyle/>
                    <a:p>
                      <a:pPr indent="0" lvl="0" marL="0" rtl="0">
                        <a:lnSpc>
                          <a:spcPct val="115000"/>
                        </a:lnSpc>
                        <a:spcBef>
                          <a:spcPts val="0"/>
                        </a:spcBef>
                        <a:spcAft>
                          <a:spcPts val="0"/>
                        </a:spcAft>
                        <a:buNone/>
                      </a:pPr>
                      <a:r>
                        <a:rPr lang="en" sz="1800" u="sng">
                          <a:solidFill>
                            <a:schemeClr val="hlink"/>
                          </a:solidFill>
                          <a:hlinkClick r:id="rId7"/>
                        </a:rPr>
                        <a:t>Magnets</a:t>
                      </a:r>
                      <a:endParaRPr sz="1800">
                        <a:solidFill>
                          <a:srgbClr val="FFFFFF"/>
                        </a:solidFill>
                      </a:endParaRPr>
                    </a:p>
                  </a:txBody>
                  <a:tcPr marT="19050" marB="19050" marR="28575" marL="28575" anchor="b">
                    <a:lnL cap="flat" cmpd="sng" w="9525">
                      <a:solidFill>
                        <a:srgbClr val="CCCCCC"/>
                      </a:solidFill>
                      <a:prstDash val="solid"/>
                      <a:round/>
                      <a:headEnd len="med" w="med" type="none"/>
                      <a:tailEnd len="med" w="med" type="none"/>
                    </a:lnL>
                    <a:lnR cap="flat" cmpd="sng" w="9525">
                      <a:solidFill>
                        <a:srgbClr val="CCCCCC"/>
                      </a:solidFill>
                      <a:prstDash val="solid"/>
                      <a:round/>
                      <a:headEnd len="med" w="med" type="none"/>
                      <a:tailEnd len="med" w="med" type="none"/>
                    </a:lnR>
                    <a:lnT cap="flat" cmpd="sng" w="9525">
                      <a:solidFill>
                        <a:srgbClr val="CCCCCC"/>
                      </a:solidFill>
                      <a:prstDash val="solid"/>
                      <a:round/>
                      <a:headEnd len="med" w="med" type="none"/>
                      <a:tailEnd len="med" w="med" type="none"/>
                    </a:lnT>
                    <a:lnB cap="flat" cmpd="sng" w="9525">
                      <a:solidFill>
                        <a:srgbClr val="CCCCCC"/>
                      </a:solidFill>
                      <a:prstDash val="solid"/>
                      <a:round/>
                      <a:headEnd len="med" w="med" type="none"/>
                      <a:tailEnd len="med" w="med" type="none"/>
                    </a:lnB>
                  </a:tcPr>
                </a:tc>
                <a:tc>
                  <a:txBody>
                    <a:bodyPr>
                      <a:noAutofit/>
                    </a:bodyPr>
                    <a:lstStyle/>
                    <a:p>
                      <a:pPr indent="0" lvl="0" marL="0" rtl="0">
                        <a:lnSpc>
                          <a:spcPct val="115000"/>
                        </a:lnSpc>
                        <a:spcBef>
                          <a:spcPts val="0"/>
                        </a:spcBef>
                        <a:spcAft>
                          <a:spcPts val="0"/>
                        </a:spcAft>
                        <a:buNone/>
                      </a:pPr>
                      <a:r>
                        <a:rPr lang="en" sz="1800">
                          <a:solidFill>
                            <a:srgbClr val="FFFFFF"/>
                          </a:solidFill>
                        </a:rPr>
                        <a:t>2448</a:t>
                      </a:r>
                      <a:endParaRPr sz="1800">
                        <a:solidFill>
                          <a:srgbClr val="FFFFFF"/>
                        </a:solidFill>
                      </a:endParaRPr>
                    </a:p>
                  </a:txBody>
                  <a:tcPr marT="19050" marB="19050" marR="28575" marL="28575" anchor="b">
                    <a:lnL cap="flat" cmpd="sng" w="9525">
                      <a:solidFill>
                        <a:srgbClr val="CCCCCC"/>
                      </a:solidFill>
                      <a:prstDash val="solid"/>
                      <a:round/>
                      <a:headEnd len="med" w="med" type="none"/>
                      <a:tailEnd len="med" w="med" type="none"/>
                    </a:lnL>
                    <a:lnR cap="flat" cmpd="sng" w="9525">
                      <a:solidFill>
                        <a:srgbClr val="CCCCCC"/>
                      </a:solidFill>
                      <a:prstDash val="solid"/>
                      <a:round/>
                      <a:headEnd len="med" w="med" type="none"/>
                      <a:tailEnd len="med" w="med" type="none"/>
                    </a:lnR>
                    <a:lnT cap="flat" cmpd="sng" w="9525">
                      <a:solidFill>
                        <a:srgbClr val="CCCCCC"/>
                      </a:solidFill>
                      <a:prstDash val="solid"/>
                      <a:round/>
                      <a:headEnd len="med" w="med" type="none"/>
                      <a:tailEnd len="med" w="med" type="none"/>
                    </a:lnT>
                    <a:lnB cap="flat" cmpd="sng" w="9525">
                      <a:solidFill>
                        <a:srgbClr val="CCCCCC"/>
                      </a:solidFill>
                      <a:prstDash val="solid"/>
                      <a:round/>
                      <a:headEnd len="med" w="med" type="none"/>
                      <a:tailEnd len="med" w="med" type="none"/>
                    </a:lnB>
                  </a:tcPr>
                </a:tc>
                <a:tc>
                  <a:txBody>
                    <a:bodyPr>
                      <a:noAutofit/>
                    </a:bodyPr>
                    <a:lstStyle/>
                    <a:p>
                      <a:pPr indent="0" lvl="0" marL="0" rtl="0">
                        <a:lnSpc>
                          <a:spcPct val="115000"/>
                        </a:lnSpc>
                        <a:spcBef>
                          <a:spcPts val="0"/>
                        </a:spcBef>
                        <a:spcAft>
                          <a:spcPts val="0"/>
                        </a:spcAft>
                        <a:buNone/>
                      </a:pPr>
                      <a:r>
                        <a:rPr lang="en" sz="1800">
                          <a:solidFill>
                            <a:srgbClr val="FFFFFF"/>
                          </a:solidFill>
                        </a:rPr>
                        <a:t>Amazon</a:t>
                      </a:r>
                      <a:endParaRPr sz="1800">
                        <a:solidFill>
                          <a:srgbClr val="FFFFFF"/>
                        </a:solidFill>
                      </a:endParaRPr>
                    </a:p>
                  </a:txBody>
                  <a:tcPr marT="19050" marB="19050" marR="28575" marL="28575" anchor="b">
                    <a:lnL cap="flat" cmpd="sng" w="9525">
                      <a:solidFill>
                        <a:srgbClr val="CCCCCC"/>
                      </a:solidFill>
                      <a:prstDash val="solid"/>
                      <a:round/>
                      <a:headEnd len="med" w="med" type="none"/>
                      <a:tailEnd len="med" w="med" type="none"/>
                    </a:lnL>
                    <a:lnR cap="flat" cmpd="sng" w="9525">
                      <a:solidFill>
                        <a:srgbClr val="CCCCCC"/>
                      </a:solidFill>
                      <a:prstDash val="solid"/>
                      <a:round/>
                      <a:headEnd len="med" w="med" type="none"/>
                      <a:tailEnd len="med" w="med" type="none"/>
                    </a:lnR>
                    <a:lnT cap="flat" cmpd="sng" w="9525">
                      <a:solidFill>
                        <a:srgbClr val="CCCCCC"/>
                      </a:solidFill>
                      <a:prstDash val="solid"/>
                      <a:round/>
                      <a:headEnd len="med" w="med" type="none"/>
                      <a:tailEnd len="med" w="med" type="none"/>
                    </a:lnT>
                    <a:lnB cap="flat" cmpd="sng" w="9525">
                      <a:solidFill>
                        <a:srgbClr val="CCCCCC"/>
                      </a:solidFill>
                      <a:prstDash val="solid"/>
                      <a:round/>
                      <a:headEnd len="med" w="med" type="none"/>
                      <a:tailEnd len="med" w="med" type="none"/>
                    </a:lnB>
                  </a:tcPr>
                </a:tc>
                <a:tc>
                  <a:txBody>
                    <a:bodyPr>
                      <a:noAutofit/>
                    </a:bodyPr>
                    <a:lstStyle/>
                    <a:p>
                      <a:pPr indent="0" lvl="0" marL="0" rtl="0" algn="r">
                        <a:lnSpc>
                          <a:spcPct val="115000"/>
                        </a:lnSpc>
                        <a:spcBef>
                          <a:spcPts val="0"/>
                        </a:spcBef>
                        <a:spcAft>
                          <a:spcPts val="0"/>
                        </a:spcAft>
                        <a:buNone/>
                      </a:pPr>
                      <a:r>
                        <a:rPr lang="en" sz="1800">
                          <a:solidFill>
                            <a:srgbClr val="FFFFFF"/>
                          </a:solidFill>
                        </a:rPr>
                        <a:t>$0.26</a:t>
                      </a:r>
                      <a:endParaRPr sz="1800">
                        <a:solidFill>
                          <a:srgbClr val="FFFFFF"/>
                        </a:solidFill>
                      </a:endParaRPr>
                    </a:p>
                  </a:txBody>
                  <a:tcPr marT="19050" marB="19050" marR="28575" marL="28575" anchor="b">
                    <a:lnL cap="flat" cmpd="sng" w="9525">
                      <a:solidFill>
                        <a:srgbClr val="CCCCCC"/>
                      </a:solidFill>
                      <a:prstDash val="solid"/>
                      <a:round/>
                      <a:headEnd len="med" w="med" type="none"/>
                      <a:tailEnd len="med" w="med" type="none"/>
                    </a:lnL>
                    <a:lnR cap="flat" cmpd="sng" w="9525">
                      <a:solidFill>
                        <a:srgbClr val="CCCCCC"/>
                      </a:solidFill>
                      <a:prstDash val="solid"/>
                      <a:round/>
                      <a:headEnd len="med" w="med" type="none"/>
                      <a:tailEnd len="med" w="med" type="none"/>
                    </a:lnR>
                    <a:lnT cap="flat" cmpd="sng" w="9525">
                      <a:solidFill>
                        <a:srgbClr val="CCCCCC"/>
                      </a:solidFill>
                      <a:prstDash val="solid"/>
                      <a:round/>
                      <a:headEnd len="med" w="med" type="none"/>
                      <a:tailEnd len="med" w="med" type="none"/>
                    </a:lnT>
                    <a:lnB cap="flat" cmpd="sng" w="9525">
                      <a:solidFill>
                        <a:srgbClr val="CCCCCC"/>
                      </a:solidFill>
                      <a:prstDash val="solid"/>
                      <a:round/>
                      <a:headEnd len="med" w="med" type="none"/>
                      <a:tailEnd len="med" w="med" type="none"/>
                    </a:lnB>
                  </a:tcPr>
                </a:tc>
                <a:tc>
                  <a:txBody>
                    <a:bodyPr>
                      <a:noAutofit/>
                    </a:bodyPr>
                    <a:lstStyle/>
                    <a:p>
                      <a:pPr indent="0" lvl="0" marL="0" rtl="0" algn="r">
                        <a:lnSpc>
                          <a:spcPct val="115000"/>
                        </a:lnSpc>
                        <a:spcBef>
                          <a:spcPts val="0"/>
                        </a:spcBef>
                        <a:spcAft>
                          <a:spcPts val="0"/>
                        </a:spcAft>
                        <a:buNone/>
                      </a:pPr>
                      <a:r>
                        <a:rPr lang="en" sz="1800">
                          <a:solidFill>
                            <a:srgbClr val="FFFFFF"/>
                          </a:solidFill>
                        </a:rPr>
                        <a:t>2</a:t>
                      </a:r>
                      <a:endParaRPr sz="1800">
                        <a:solidFill>
                          <a:srgbClr val="FFFFFF"/>
                        </a:solidFill>
                      </a:endParaRPr>
                    </a:p>
                  </a:txBody>
                  <a:tcPr marT="19050" marB="19050" marR="28575" marL="28575" anchor="b">
                    <a:lnL cap="flat" cmpd="sng" w="9525">
                      <a:solidFill>
                        <a:srgbClr val="CCCCCC"/>
                      </a:solidFill>
                      <a:prstDash val="solid"/>
                      <a:round/>
                      <a:headEnd len="med" w="med" type="none"/>
                      <a:tailEnd len="med" w="med" type="none"/>
                    </a:lnL>
                    <a:lnR cap="flat" cmpd="sng" w="9525">
                      <a:solidFill>
                        <a:srgbClr val="CCCCCC"/>
                      </a:solidFill>
                      <a:prstDash val="solid"/>
                      <a:round/>
                      <a:headEnd len="med" w="med" type="none"/>
                      <a:tailEnd len="med" w="med" type="none"/>
                    </a:lnR>
                    <a:lnT cap="flat" cmpd="sng" w="9525">
                      <a:solidFill>
                        <a:srgbClr val="CCCCCC"/>
                      </a:solidFill>
                      <a:prstDash val="solid"/>
                      <a:round/>
                      <a:headEnd len="med" w="med" type="none"/>
                      <a:tailEnd len="med" w="med" type="none"/>
                    </a:lnT>
                    <a:lnB cap="flat" cmpd="sng" w="9525">
                      <a:solidFill>
                        <a:srgbClr val="CCCCCC"/>
                      </a:solidFill>
                      <a:prstDash val="solid"/>
                      <a:round/>
                      <a:headEnd len="med" w="med" type="none"/>
                      <a:tailEnd len="med" w="med" type="none"/>
                    </a:lnB>
                  </a:tcPr>
                </a:tc>
                <a:tc>
                  <a:txBody>
                    <a:bodyPr>
                      <a:noAutofit/>
                    </a:bodyPr>
                    <a:lstStyle/>
                    <a:p>
                      <a:pPr indent="0" lvl="0" marL="0" rtl="0" algn="r">
                        <a:lnSpc>
                          <a:spcPct val="115000"/>
                        </a:lnSpc>
                        <a:spcBef>
                          <a:spcPts val="0"/>
                        </a:spcBef>
                        <a:spcAft>
                          <a:spcPts val="0"/>
                        </a:spcAft>
                        <a:buNone/>
                      </a:pPr>
                      <a:r>
                        <a:rPr lang="en" sz="1800">
                          <a:solidFill>
                            <a:srgbClr val="FFFFFF"/>
                          </a:solidFill>
                        </a:rPr>
                        <a:t>$0.52</a:t>
                      </a:r>
                      <a:endParaRPr sz="1800">
                        <a:solidFill>
                          <a:srgbClr val="FFFFFF"/>
                        </a:solidFill>
                      </a:endParaRPr>
                    </a:p>
                  </a:txBody>
                  <a:tcPr marT="19050" marB="19050" marR="28575" marL="28575" anchor="b">
                    <a:lnL cap="flat" cmpd="sng" w="9525">
                      <a:solidFill>
                        <a:srgbClr val="CCCCCC"/>
                      </a:solidFill>
                      <a:prstDash val="solid"/>
                      <a:round/>
                      <a:headEnd len="med" w="med" type="none"/>
                      <a:tailEnd len="med" w="med" type="none"/>
                    </a:lnL>
                    <a:lnR cap="flat" cmpd="sng" w="9525">
                      <a:solidFill>
                        <a:srgbClr val="CCCCCC"/>
                      </a:solidFill>
                      <a:prstDash val="solid"/>
                      <a:round/>
                      <a:headEnd len="med" w="med" type="none"/>
                      <a:tailEnd len="med" w="med" type="none"/>
                    </a:lnR>
                    <a:lnT cap="flat" cmpd="sng" w="9525">
                      <a:solidFill>
                        <a:srgbClr val="CCCCCC"/>
                      </a:solidFill>
                      <a:prstDash val="solid"/>
                      <a:round/>
                      <a:headEnd len="med" w="med" type="none"/>
                      <a:tailEnd len="med" w="med" type="none"/>
                    </a:lnT>
                    <a:lnB cap="flat" cmpd="sng" w="9525">
                      <a:solidFill>
                        <a:srgbClr val="CCCCCC"/>
                      </a:solidFill>
                      <a:prstDash val="solid"/>
                      <a:round/>
                      <a:headEnd len="med" w="med" type="none"/>
                      <a:tailEnd len="med" w="med" type="none"/>
                    </a:lnB>
                  </a:tcPr>
                </a:tc>
              </a:tr>
              <a:tr h="393350">
                <a:tc>
                  <a:txBody>
                    <a:bodyPr>
                      <a:noAutofit/>
                    </a:bodyPr>
                    <a:lstStyle/>
                    <a:p>
                      <a:pPr indent="0" lvl="0" marL="0" rtl="0">
                        <a:lnSpc>
                          <a:spcPct val="115000"/>
                        </a:lnSpc>
                        <a:spcBef>
                          <a:spcPts val="0"/>
                        </a:spcBef>
                        <a:spcAft>
                          <a:spcPts val="0"/>
                        </a:spcAft>
                        <a:buNone/>
                      </a:pPr>
                      <a:r>
                        <a:rPr lang="en" sz="1800" u="sng">
                          <a:solidFill>
                            <a:schemeClr val="hlink"/>
                          </a:solidFill>
                          <a:hlinkClick r:id="rId8"/>
                        </a:rPr>
                        <a:t>Headers</a:t>
                      </a:r>
                      <a:endParaRPr sz="1800">
                        <a:solidFill>
                          <a:srgbClr val="FFFFFF"/>
                        </a:solidFill>
                      </a:endParaRPr>
                    </a:p>
                  </a:txBody>
                  <a:tcPr marT="19050" marB="19050" marR="28575" marL="28575" anchor="b">
                    <a:lnL cap="flat" cmpd="sng" w="9525">
                      <a:solidFill>
                        <a:srgbClr val="CCCCCC"/>
                      </a:solidFill>
                      <a:prstDash val="solid"/>
                      <a:round/>
                      <a:headEnd len="med" w="med" type="none"/>
                      <a:tailEnd len="med" w="med" type="none"/>
                    </a:lnL>
                    <a:lnR cap="flat" cmpd="sng" w="9525">
                      <a:solidFill>
                        <a:srgbClr val="CCCCCC"/>
                      </a:solidFill>
                      <a:prstDash val="solid"/>
                      <a:round/>
                      <a:headEnd len="med" w="med" type="none"/>
                      <a:tailEnd len="med" w="med" type="none"/>
                    </a:lnR>
                    <a:lnT cap="flat" cmpd="sng" w="9525">
                      <a:solidFill>
                        <a:srgbClr val="CCCCCC"/>
                      </a:solidFill>
                      <a:prstDash val="solid"/>
                      <a:round/>
                      <a:headEnd len="med" w="med" type="none"/>
                      <a:tailEnd len="med" w="med" type="none"/>
                    </a:lnT>
                    <a:lnB cap="flat" cmpd="sng" w="9525">
                      <a:solidFill>
                        <a:srgbClr val="CCCCCC"/>
                      </a:solidFill>
                      <a:prstDash val="solid"/>
                      <a:round/>
                      <a:headEnd len="med" w="med" type="none"/>
                      <a:tailEnd len="med" w="med" type="none"/>
                    </a:lnB>
                  </a:tcPr>
                </a:tc>
                <a:tc>
                  <a:txBody>
                    <a:bodyPr>
                      <a:noAutofit/>
                    </a:bodyPr>
                    <a:lstStyle/>
                    <a:p>
                      <a:pPr indent="0" lvl="0" marL="0" rtl="0">
                        <a:lnSpc>
                          <a:spcPct val="115000"/>
                        </a:lnSpc>
                        <a:spcBef>
                          <a:spcPts val="0"/>
                        </a:spcBef>
                        <a:spcAft>
                          <a:spcPts val="0"/>
                        </a:spcAft>
                        <a:buNone/>
                      </a:pPr>
                      <a:r>
                        <a:rPr lang="en" sz="1800">
                          <a:solidFill>
                            <a:srgbClr val="FFFFFF"/>
                          </a:solidFill>
                        </a:rPr>
                        <a:t>Female</a:t>
                      </a:r>
                      <a:endParaRPr sz="1800">
                        <a:solidFill>
                          <a:srgbClr val="FFFFFF"/>
                        </a:solidFill>
                      </a:endParaRPr>
                    </a:p>
                  </a:txBody>
                  <a:tcPr marT="19050" marB="19050" marR="28575" marL="28575" anchor="b">
                    <a:lnL cap="flat" cmpd="sng" w="9525">
                      <a:solidFill>
                        <a:srgbClr val="CCCCCC"/>
                      </a:solidFill>
                      <a:prstDash val="solid"/>
                      <a:round/>
                      <a:headEnd len="med" w="med" type="none"/>
                      <a:tailEnd len="med" w="med" type="none"/>
                    </a:lnL>
                    <a:lnR cap="flat" cmpd="sng" w="9525">
                      <a:solidFill>
                        <a:srgbClr val="CCCCCC"/>
                      </a:solidFill>
                      <a:prstDash val="solid"/>
                      <a:round/>
                      <a:headEnd len="med" w="med" type="none"/>
                      <a:tailEnd len="med" w="med" type="none"/>
                    </a:lnR>
                    <a:lnT cap="flat" cmpd="sng" w="9525">
                      <a:solidFill>
                        <a:srgbClr val="CCCCCC"/>
                      </a:solidFill>
                      <a:prstDash val="solid"/>
                      <a:round/>
                      <a:headEnd len="med" w="med" type="none"/>
                      <a:tailEnd len="med" w="med" type="none"/>
                    </a:lnT>
                    <a:lnB cap="flat" cmpd="sng" w="9525">
                      <a:solidFill>
                        <a:srgbClr val="CCCCCC"/>
                      </a:solidFill>
                      <a:prstDash val="solid"/>
                      <a:round/>
                      <a:headEnd len="med" w="med" type="none"/>
                      <a:tailEnd len="med" w="med" type="none"/>
                    </a:lnB>
                  </a:tcPr>
                </a:tc>
                <a:tc>
                  <a:txBody>
                    <a:bodyPr>
                      <a:noAutofit/>
                    </a:bodyPr>
                    <a:lstStyle/>
                    <a:p>
                      <a:pPr indent="0" lvl="0" marL="0" rtl="0">
                        <a:lnSpc>
                          <a:spcPct val="115000"/>
                        </a:lnSpc>
                        <a:spcBef>
                          <a:spcPts val="0"/>
                        </a:spcBef>
                        <a:spcAft>
                          <a:spcPts val="0"/>
                        </a:spcAft>
                        <a:buNone/>
                      </a:pPr>
                      <a:r>
                        <a:rPr lang="en" sz="1800">
                          <a:solidFill>
                            <a:srgbClr val="FFFFFF"/>
                          </a:solidFill>
                        </a:rPr>
                        <a:t>Adafruit</a:t>
                      </a:r>
                      <a:endParaRPr/>
                    </a:p>
                  </a:txBody>
                  <a:tcPr marT="19050" marB="19050" marR="28575" marL="28575" anchor="b">
                    <a:lnL cap="flat" cmpd="sng" w="9525">
                      <a:solidFill>
                        <a:srgbClr val="CCCCCC"/>
                      </a:solidFill>
                      <a:prstDash val="solid"/>
                      <a:round/>
                      <a:headEnd len="med" w="med" type="none"/>
                      <a:tailEnd len="med" w="med" type="none"/>
                    </a:lnL>
                    <a:lnR cap="flat" cmpd="sng" w="9525">
                      <a:solidFill>
                        <a:srgbClr val="CCCCCC"/>
                      </a:solidFill>
                      <a:prstDash val="solid"/>
                      <a:round/>
                      <a:headEnd len="med" w="med" type="none"/>
                      <a:tailEnd len="med" w="med" type="none"/>
                    </a:lnR>
                    <a:lnT cap="flat" cmpd="sng" w="9525">
                      <a:solidFill>
                        <a:srgbClr val="CCCCCC"/>
                      </a:solidFill>
                      <a:prstDash val="solid"/>
                      <a:round/>
                      <a:headEnd len="med" w="med" type="none"/>
                      <a:tailEnd len="med" w="med" type="none"/>
                    </a:lnT>
                    <a:lnB cap="flat" cmpd="sng" w="9525">
                      <a:solidFill>
                        <a:srgbClr val="CCCCCC"/>
                      </a:solidFill>
                      <a:prstDash val="solid"/>
                      <a:round/>
                      <a:headEnd len="med" w="med" type="none"/>
                      <a:tailEnd len="med" w="med" type="none"/>
                    </a:lnB>
                  </a:tcPr>
                </a:tc>
                <a:tc>
                  <a:txBody>
                    <a:bodyPr>
                      <a:noAutofit/>
                    </a:bodyPr>
                    <a:lstStyle/>
                    <a:p>
                      <a:pPr indent="0" lvl="0" marL="0" rtl="0" algn="r">
                        <a:lnSpc>
                          <a:spcPct val="115000"/>
                        </a:lnSpc>
                        <a:spcBef>
                          <a:spcPts val="0"/>
                        </a:spcBef>
                        <a:spcAft>
                          <a:spcPts val="0"/>
                        </a:spcAft>
                        <a:buNone/>
                      </a:pPr>
                      <a:r>
                        <a:rPr lang="en" sz="1800">
                          <a:solidFill>
                            <a:srgbClr val="FFFFFF"/>
                          </a:solidFill>
                        </a:rPr>
                        <a:t>$0.04</a:t>
                      </a:r>
                      <a:endParaRPr sz="1800">
                        <a:solidFill>
                          <a:srgbClr val="FFFFFF"/>
                        </a:solidFill>
                      </a:endParaRPr>
                    </a:p>
                  </a:txBody>
                  <a:tcPr marT="19050" marB="19050" marR="28575" marL="28575" anchor="b">
                    <a:lnL cap="flat" cmpd="sng" w="9525">
                      <a:solidFill>
                        <a:srgbClr val="CCCCCC"/>
                      </a:solidFill>
                      <a:prstDash val="solid"/>
                      <a:round/>
                      <a:headEnd len="med" w="med" type="none"/>
                      <a:tailEnd len="med" w="med" type="none"/>
                    </a:lnL>
                    <a:lnR cap="flat" cmpd="sng" w="9525">
                      <a:solidFill>
                        <a:srgbClr val="CCCCCC"/>
                      </a:solidFill>
                      <a:prstDash val="solid"/>
                      <a:round/>
                      <a:headEnd len="med" w="med" type="none"/>
                      <a:tailEnd len="med" w="med" type="none"/>
                    </a:lnR>
                    <a:lnT cap="flat" cmpd="sng" w="9525">
                      <a:solidFill>
                        <a:srgbClr val="CCCCCC"/>
                      </a:solidFill>
                      <a:prstDash val="solid"/>
                      <a:round/>
                      <a:headEnd len="med" w="med" type="none"/>
                      <a:tailEnd len="med" w="med" type="none"/>
                    </a:lnT>
                    <a:lnB cap="flat" cmpd="sng" w="9525">
                      <a:solidFill>
                        <a:srgbClr val="CCCCCC"/>
                      </a:solidFill>
                      <a:prstDash val="solid"/>
                      <a:round/>
                      <a:headEnd len="med" w="med" type="none"/>
                      <a:tailEnd len="med" w="med" type="none"/>
                    </a:lnB>
                  </a:tcPr>
                </a:tc>
                <a:tc>
                  <a:txBody>
                    <a:bodyPr>
                      <a:noAutofit/>
                    </a:bodyPr>
                    <a:lstStyle/>
                    <a:p>
                      <a:pPr indent="0" lvl="0" marL="0" rtl="0" algn="r">
                        <a:lnSpc>
                          <a:spcPct val="115000"/>
                        </a:lnSpc>
                        <a:spcBef>
                          <a:spcPts val="0"/>
                        </a:spcBef>
                        <a:spcAft>
                          <a:spcPts val="0"/>
                        </a:spcAft>
                        <a:buNone/>
                      </a:pPr>
                      <a:r>
                        <a:rPr lang="en" sz="1800">
                          <a:solidFill>
                            <a:srgbClr val="FFFFFF"/>
                          </a:solidFill>
                        </a:rPr>
                        <a:t>36</a:t>
                      </a:r>
                      <a:endParaRPr sz="1800">
                        <a:solidFill>
                          <a:srgbClr val="FFFFFF"/>
                        </a:solidFill>
                      </a:endParaRPr>
                    </a:p>
                  </a:txBody>
                  <a:tcPr marT="19050" marB="19050" marR="28575" marL="28575" anchor="b">
                    <a:lnL cap="flat" cmpd="sng" w="9525">
                      <a:solidFill>
                        <a:srgbClr val="CCCCCC"/>
                      </a:solidFill>
                      <a:prstDash val="solid"/>
                      <a:round/>
                      <a:headEnd len="med" w="med" type="none"/>
                      <a:tailEnd len="med" w="med" type="none"/>
                    </a:lnL>
                    <a:lnR cap="flat" cmpd="sng" w="9525">
                      <a:solidFill>
                        <a:srgbClr val="CCCCCC"/>
                      </a:solidFill>
                      <a:prstDash val="solid"/>
                      <a:round/>
                      <a:headEnd len="med" w="med" type="none"/>
                      <a:tailEnd len="med" w="med" type="none"/>
                    </a:lnR>
                    <a:lnT cap="flat" cmpd="sng" w="9525">
                      <a:solidFill>
                        <a:srgbClr val="CCCCCC"/>
                      </a:solidFill>
                      <a:prstDash val="solid"/>
                      <a:round/>
                      <a:headEnd len="med" w="med" type="none"/>
                      <a:tailEnd len="med" w="med" type="none"/>
                    </a:lnT>
                    <a:lnB cap="flat" cmpd="sng" w="9525">
                      <a:solidFill>
                        <a:srgbClr val="CCCCCC"/>
                      </a:solidFill>
                      <a:prstDash val="solid"/>
                      <a:round/>
                      <a:headEnd len="med" w="med" type="none"/>
                      <a:tailEnd len="med" w="med" type="none"/>
                    </a:lnB>
                  </a:tcPr>
                </a:tc>
                <a:tc>
                  <a:txBody>
                    <a:bodyPr>
                      <a:noAutofit/>
                    </a:bodyPr>
                    <a:lstStyle/>
                    <a:p>
                      <a:pPr indent="0" lvl="0" marL="0" rtl="0" algn="r">
                        <a:lnSpc>
                          <a:spcPct val="115000"/>
                        </a:lnSpc>
                        <a:spcBef>
                          <a:spcPts val="0"/>
                        </a:spcBef>
                        <a:spcAft>
                          <a:spcPts val="0"/>
                        </a:spcAft>
                        <a:buNone/>
                      </a:pPr>
                      <a:r>
                        <a:rPr lang="en" sz="1800">
                          <a:solidFill>
                            <a:srgbClr val="FFFFFF"/>
                          </a:solidFill>
                        </a:rPr>
                        <a:t>$1.59</a:t>
                      </a:r>
                      <a:endParaRPr sz="1800">
                        <a:solidFill>
                          <a:srgbClr val="FFFFFF"/>
                        </a:solidFill>
                      </a:endParaRPr>
                    </a:p>
                  </a:txBody>
                  <a:tcPr marT="19050" marB="19050" marR="28575" marL="28575" anchor="b">
                    <a:lnL cap="flat" cmpd="sng" w="9525">
                      <a:solidFill>
                        <a:srgbClr val="CCCCCC"/>
                      </a:solidFill>
                      <a:prstDash val="solid"/>
                      <a:round/>
                      <a:headEnd len="med" w="med" type="none"/>
                      <a:tailEnd len="med" w="med" type="none"/>
                    </a:lnL>
                    <a:lnR cap="flat" cmpd="sng" w="9525">
                      <a:solidFill>
                        <a:srgbClr val="CCCCCC"/>
                      </a:solidFill>
                      <a:prstDash val="solid"/>
                      <a:round/>
                      <a:headEnd len="med" w="med" type="none"/>
                      <a:tailEnd len="med" w="med" type="none"/>
                    </a:lnR>
                    <a:lnT cap="flat" cmpd="sng" w="9525">
                      <a:solidFill>
                        <a:srgbClr val="CCCCCC"/>
                      </a:solidFill>
                      <a:prstDash val="solid"/>
                      <a:round/>
                      <a:headEnd len="med" w="med" type="none"/>
                      <a:tailEnd len="med" w="med" type="none"/>
                    </a:lnT>
                    <a:lnB cap="flat" cmpd="sng" w="9525">
                      <a:solidFill>
                        <a:srgbClr val="CCCCCC"/>
                      </a:solidFill>
                      <a:prstDash val="solid"/>
                      <a:round/>
                      <a:headEnd len="med" w="med" type="none"/>
                      <a:tailEnd len="med" w="med" type="none"/>
                    </a:lnB>
                  </a:tcPr>
                </a:tc>
              </a:tr>
              <a:tr h="393350">
                <a:tc>
                  <a:txBody>
                    <a:bodyPr>
                      <a:noAutofit/>
                    </a:bodyPr>
                    <a:lstStyle/>
                    <a:p>
                      <a:pPr indent="0" lvl="0" marL="0" rtl="0">
                        <a:lnSpc>
                          <a:spcPct val="115000"/>
                        </a:lnSpc>
                        <a:spcBef>
                          <a:spcPts val="0"/>
                        </a:spcBef>
                        <a:spcAft>
                          <a:spcPts val="0"/>
                        </a:spcAft>
                        <a:buNone/>
                      </a:pPr>
                      <a:r>
                        <a:rPr lang="en" sz="1800" u="sng">
                          <a:solidFill>
                            <a:schemeClr val="hlink"/>
                          </a:solidFill>
                          <a:hlinkClick r:id="rId9"/>
                        </a:rPr>
                        <a:t>Headers</a:t>
                      </a:r>
                      <a:endParaRPr sz="1800">
                        <a:solidFill>
                          <a:srgbClr val="FFFFFF"/>
                        </a:solidFill>
                      </a:endParaRPr>
                    </a:p>
                  </a:txBody>
                  <a:tcPr marT="19050" marB="19050" marR="28575" marL="28575" anchor="b">
                    <a:lnL cap="flat" cmpd="sng" w="9525">
                      <a:solidFill>
                        <a:srgbClr val="CCCCCC"/>
                      </a:solidFill>
                      <a:prstDash val="solid"/>
                      <a:round/>
                      <a:headEnd len="med" w="med" type="none"/>
                      <a:tailEnd len="med" w="med" type="none"/>
                    </a:lnL>
                    <a:lnR cap="flat" cmpd="sng" w="9525">
                      <a:solidFill>
                        <a:srgbClr val="CCCCCC"/>
                      </a:solidFill>
                      <a:prstDash val="solid"/>
                      <a:round/>
                      <a:headEnd len="med" w="med" type="none"/>
                      <a:tailEnd len="med" w="med" type="none"/>
                    </a:lnR>
                    <a:lnT cap="flat" cmpd="sng" w="9525">
                      <a:solidFill>
                        <a:srgbClr val="CCCCCC"/>
                      </a:solidFill>
                      <a:prstDash val="solid"/>
                      <a:round/>
                      <a:headEnd len="med" w="med" type="none"/>
                      <a:tailEnd len="med" w="med" type="none"/>
                    </a:lnT>
                    <a:lnB cap="flat" cmpd="sng" w="9525">
                      <a:solidFill>
                        <a:srgbClr val="CCCCCC"/>
                      </a:solidFill>
                      <a:prstDash val="solid"/>
                      <a:round/>
                      <a:headEnd len="med" w="med" type="none"/>
                      <a:tailEnd len="med" w="med" type="none"/>
                    </a:lnB>
                  </a:tcPr>
                </a:tc>
                <a:tc>
                  <a:txBody>
                    <a:bodyPr>
                      <a:noAutofit/>
                    </a:bodyPr>
                    <a:lstStyle/>
                    <a:p>
                      <a:pPr indent="0" lvl="0" marL="0" rtl="0">
                        <a:lnSpc>
                          <a:spcPct val="115000"/>
                        </a:lnSpc>
                        <a:spcBef>
                          <a:spcPts val="0"/>
                        </a:spcBef>
                        <a:spcAft>
                          <a:spcPts val="0"/>
                        </a:spcAft>
                        <a:buNone/>
                      </a:pPr>
                      <a:r>
                        <a:rPr lang="en" sz="1800">
                          <a:solidFill>
                            <a:srgbClr val="FFFFFF"/>
                          </a:solidFill>
                        </a:rPr>
                        <a:t>Male</a:t>
                      </a:r>
                      <a:endParaRPr sz="1800">
                        <a:solidFill>
                          <a:srgbClr val="FFFFFF"/>
                        </a:solidFill>
                      </a:endParaRPr>
                    </a:p>
                  </a:txBody>
                  <a:tcPr marT="19050" marB="19050" marR="28575" marL="28575" anchor="b">
                    <a:lnL cap="flat" cmpd="sng" w="9525">
                      <a:solidFill>
                        <a:srgbClr val="CCCCCC"/>
                      </a:solidFill>
                      <a:prstDash val="solid"/>
                      <a:round/>
                      <a:headEnd len="med" w="med" type="none"/>
                      <a:tailEnd len="med" w="med" type="none"/>
                    </a:lnL>
                    <a:lnR cap="flat" cmpd="sng" w="9525">
                      <a:solidFill>
                        <a:srgbClr val="CCCCCC"/>
                      </a:solidFill>
                      <a:prstDash val="solid"/>
                      <a:round/>
                      <a:headEnd len="med" w="med" type="none"/>
                      <a:tailEnd len="med" w="med" type="none"/>
                    </a:lnR>
                    <a:lnT cap="flat" cmpd="sng" w="9525">
                      <a:solidFill>
                        <a:srgbClr val="CCCCCC"/>
                      </a:solidFill>
                      <a:prstDash val="solid"/>
                      <a:round/>
                      <a:headEnd len="med" w="med" type="none"/>
                      <a:tailEnd len="med" w="med" type="none"/>
                    </a:lnT>
                    <a:lnB cap="flat" cmpd="sng" w="9525">
                      <a:solidFill>
                        <a:srgbClr val="CCCCCC"/>
                      </a:solidFill>
                      <a:prstDash val="solid"/>
                      <a:round/>
                      <a:headEnd len="med" w="med" type="none"/>
                      <a:tailEnd len="med" w="med" type="none"/>
                    </a:lnB>
                  </a:tcPr>
                </a:tc>
                <a:tc>
                  <a:txBody>
                    <a:bodyPr>
                      <a:noAutofit/>
                    </a:bodyPr>
                    <a:lstStyle/>
                    <a:p>
                      <a:pPr indent="0" lvl="0" marL="0" rtl="0">
                        <a:lnSpc>
                          <a:spcPct val="115000"/>
                        </a:lnSpc>
                        <a:spcBef>
                          <a:spcPts val="0"/>
                        </a:spcBef>
                        <a:spcAft>
                          <a:spcPts val="0"/>
                        </a:spcAft>
                        <a:buNone/>
                      </a:pPr>
                      <a:r>
                        <a:rPr lang="en" sz="1800">
                          <a:solidFill>
                            <a:srgbClr val="FFFFFF"/>
                          </a:solidFill>
                        </a:rPr>
                        <a:t>Adafruit</a:t>
                      </a:r>
                      <a:endParaRPr sz="1800">
                        <a:solidFill>
                          <a:srgbClr val="FFFFFF"/>
                        </a:solidFill>
                      </a:endParaRPr>
                    </a:p>
                  </a:txBody>
                  <a:tcPr marT="19050" marB="19050" marR="28575" marL="28575" anchor="b">
                    <a:lnL cap="flat" cmpd="sng" w="9525">
                      <a:solidFill>
                        <a:srgbClr val="CCCCCC"/>
                      </a:solidFill>
                      <a:prstDash val="solid"/>
                      <a:round/>
                      <a:headEnd len="med" w="med" type="none"/>
                      <a:tailEnd len="med" w="med" type="none"/>
                    </a:lnL>
                    <a:lnR cap="flat" cmpd="sng" w="9525">
                      <a:solidFill>
                        <a:srgbClr val="CCCCCC"/>
                      </a:solidFill>
                      <a:prstDash val="solid"/>
                      <a:round/>
                      <a:headEnd len="med" w="med" type="none"/>
                      <a:tailEnd len="med" w="med" type="none"/>
                    </a:lnR>
                    <a:lnT cap="flat" cmpd="sng" w="9525">
                      <a:solidFill>
                        <a:srgbClr val="CCCCCC"/>
                      </a:solidFill>
                      <a:prstDash val="solid"/>
                      <a:round/>
                      <a:headEnd len="med" w="med" type="none"/>
                      <a:tailEnd len="med" w="med" type="none"/>
                    </a:lnT>
                    <a:lnB cap="flat" cmpd="sng" w="9525">
                      <a:solidFill>
                        <a:srgbClr val="CCCCCC"/>
                      </a:solidFill>
                      <a:prstDash val="solid"/>
                      <a:round/>
                      <a:headEnd len="med" w="med" type="none"/>
                      <a:tailEnd len="med" w="med" type="none"/>
                    </a:lnB>
                  </a:tcPr>
                </a:tc>
                <a:tc>
                  <a:txBody>
                    <a:bodyPr>
                      <a:noAutofit/>
                    </a:bodyPr>
                    <a:lstStyle/>
                    <a:p>
                      <a:pPr indent="0" lvl="0" marL="0" rtl="0" algn="r">
                        <a:lnSpc>
                          <a:spcPct val="115000"/>
                        </a:lnSpc>
                        <a:spcBef>
                          <a:spcPts val="0"/>
                        </a:spcBef>
                        <a:spcAft>
                          <a:spcPts val="0"/>
                        </a:spcAft>
                        <a:buNone/>
                      </a:pPr>
                      <a:r>
                        <a:rPr lang="en" sz="1800">
                          <a:solidFill>
                            <a:srgbClr val="FFFFFF"/>
                          </a:solidFill>
                        </a:rPr>
                        <a:t>$0.01</a:t>
                      </a:r>
                      <a:endParaRPr sz="1800">
                        <a:solidFill>
                          <a:srgbClr val="FFFFFF"/>
                        </a:solidFill>
                      </a:endParaRPr>
                    </a:p>
                  </a:txBody>
                  <a:tcPr marT="19050" marB="19050" marR="28575" marL="28575" anchor="b">
                    <a:lnL cap="flat" cmpd="sng" w="9525">
                      <a:solidFill>
                        <a:srgbClr val="CCCCCC"/>
                      </a:solidFill>
                      <a:prstDash val="solid"/>
                      <a:round/>
                      <a:headEnd len="med" w="med" type="none"/>
                      <a:tailEnd len="med" w="med" type="none"/>
                    </a:lnL>
                    <a:lnR cap="flat" cmpd="sng" w="9525">
                      <a:solidFill>
                        <a:srgbClr val="CCCCCC"/>
                      </a:solidFill>
                      <a:prstDash val="solid"/>
                      <a:round/>
                      <a:headEnd len="med" w="med" type="none"/>
                      <a:tailEnd len="med" w="med" type="none"/>
                    </a:lnR>
                    <a:lnT cap="flat" cmpd="sng" w="9525">
                      <a:solidFill>
                        <a:srgbClr val="CCCCCC"/>
                      </a:solidFill>
                      <a:prstDash val="solid"/>
                      <a:round/>
                      <a:headEnd len="med" w="med" type="none"/>
                      <a:tailEnd len="med" w="med" type="none"/>
                    </a:lnT>
                    <a:lnB cap="flat" cmpd="sng" w="9525">
                      <a:solidFill>
                        <a:srgbClr val="CCCCCC"/>
                      </a:solidFill>
                      <a:prstDash val="solid"/>
                      <a:round/>
                      <a:headEnd len="med" w="med" type="none"/>
                      <a:tailEnd len="med" w="med" type="none"/>
                    </a:lnB>
                  </a:tcPr>
                </a:tc>
                <a:tc>
                  <a:txBody>
                    <a:bodyPr>
                      <a:noAutofit/>
                    </a:bodyPr>
                    <a:lstStyle/>
                    <a:p>
                      <a:pPr indent="0" lvl="0" marL="0" rtl="0" algn="r">
                        <a:lnSpc>
                          <a:spcPct val="115000"/>
                        </a:lnSpc>
                        <a:spcBef>
                          <a:spcPts val="0"/>
                        </a:spcBef>
                        <a:spcAft>
                          <a:spcPts val="0"/>
                        </a:spcAft>
                        <a:buNone/>
                      </a:pPr>
                      <a:r>
                        <a:rPr lang="en" sz="1800">
                          <a:solidFill>
                            <a:srgbClr val="FFFFFF"/>
                          </a:solidFill>
                        </a:rPr>
                        <a:t>36</a:t>
                      </a:r>
                      <a:endParaRPr sz="1800">
                        <a:solidFill>
                          <a:srgbClr val="FFFFFF"/>
                        </a:solidFill>
                      </a:endParaRPr>
                    </a:p>
                  </a:txBody>
                  <a:tcPr marT="19050" marB="19050" marR="28575" marL="28575" anchor="b">
                    <a:lnL cap="flat" cmpd="sng" w="9525">
                      <a:solidFill>
                        <a:srgbClr val="CCCCCC"/>
                      </a:solidFill>
                      <a:prstDash val="solid"/>
                      <a:round/>
                      <a:headEnd len="med" w="med" type="none"/>
                      <a:tailEnd len="med" w="med" type="none"/>
                    </a:lnL>
                    <a:lnR cap="flat" cmpd="sng" w="9525">
                      <a:solidFill>
                        <a:srgbClr val="CCCCCC"/>
                      </a:solidFill>
                      <a:prstDash val="solid"/>
                      <a:round/>
                      <a:headEnd len="med" w="med" type="none"/>
                      <a:tailEnd len="med" w="med" type="none"/>
                    </a:lnR>
                    <a:lnT cap="flat" cmpd="sng" w="9525">
                      <a:solidFill>
                        <a:srgbClr val="CCCCCC"/>
                      </a:solidFill>
                      <a:prstDash val="solid"/>
                      <a:round/>
                      <a:headEnd len="med" w="med" type="none"/>
                      <a:tailEnd len="med" w="med" type="none"/>
                    </a:lnT>
                    <a:lnB cap="flat" cmpd="sng" w="9525">
                      <a:solidFill>
                        <a:srgbClr val="CCCCCC"/>
                      </a:solidFill>
                      <a:prstDash val="solid"/>
                      <a:round/>
                      <a:headEnd len="med" w="med" type="none"/>
                      <a:tailEnd len="med" w="med" type="none"/>
                    </a:lnB>
                  </a:tcPr>
                </a:tc>
                <a:tc>
                  <a:txBody>
                    <a:bodyPr>
                      <a:noAutofit/>
                    </a:bodyPr>
                    <a:lstStyle/>
                    <a:p>
                      <a:pPr indent="0" lvl="0" marL="0" rtl="0" algn="r">
                        <a:lnSpc>
                          <a:spcPct val="115000"/>
                        </a:lnSpc>
                        <a:spcBef>
                          <a:spcPts val="0"/>
                        </a:spcBef>
                        <a:spcAft>
                          <a:spcPts val="0"/>
                        </a:spcAft>
                        <a:buNone/>
                      </a:pPr>
                      <a:r>
                        <a:rPr lang="en" sz="1800">
                          <a:solidFill>
                            <a:srgbClr val="FFFFFF"/>
                          </a:solidFill>
                        </a:rPr>
                        <a:t>$0.50</a:t>
                      </a:r>
                      <a:endParaRPr sz="1800">
                        <a:solidFill>
                          <a:srgbClr val="FFFFFF"/>
                        </a:solidFill>
                      </a:endParaRPr>
                    </a:p>
                  </a:txBody>
                  <a:tcPr marT="19050" marB="19050" marR="28575" marL="28575" anchor="b">
                    <a:lnL cap="flat" cmpd="sng" w="9525">
                      <a:solidFill>
                        <a:srgbClr val="CCCCCC"/>
                      </a:solidFill>
                      <a:prstDash val="solid"/>
                      <a:round/>
                      <a:headEnd len="med" w="med" type="none"/>
                      <a:tailEnd len="med" w="med" type="none"/>
                    </a:lnL>
                    <a:lnR cap="flat" cmpd="sng" w="9525">
                      <a:solidFill>
                        <a:srgbClr val="CCCCCC"/>
                      </a:solidFill>
                      <a:prstDash val="solid"/>
                      <a:round/>
                      <a:headEnd len="med" w="med" type="none"/>
                      <a:tailEnd len="med" w="med" type="none"/>
                    </a:lnR>
                    <a:lnT cap="flat" cmpd="sng" w="9525">
                      <a:solidFill>
                        <a:srgbClr val="CCCCCC"/>
                      </a:solidFill>
                      <a:prstDash val="solid"/>
                      <a:round/>
                      <a:headEnd len="med" w="med" type="none"/>
                      <a:tailEnd len="med" w="med" type="none"/>
                    </a:lnT>
                    <a:lnB cap="flat" cmpd="sng" w="9525">
                      <a:solidFill>
                        <a:srgbClr val="CCCCCC"/>
                      </a:solidFill>
                      <a:prstDash val="solid"/>
                      <a:round/>
                      <a:headEnd len="med" w="med" type="none"/>
                      <a:tailEnd len="med" w="med" type="none"/>
                    </a:lnB>
                  </a:tcPr>
                </a:tc>
              </a:tr>
              <a:tr h="393350">
                <a:tc>
                  <a:txBody>
                    <a:bodyPr>
                      <a:noAutofit/>
                    </a:bodyPr>
                    <a:lstStyle/>
                    <a:p>
                      <a:pPr indent="0" lvl="0" marL="0" rtl="0">
                        <a:spcBef>
                          <a:spcPts val="0"/>
                        </a:spcBef>
                        <a:spcAft>
                          <a:spcPts val="0"/>
                        </a:spcAft>
                        <a:buNone/>
                      </a:pPr>
                      <a:r>
                        <a:t/>
                      </a:r>
                      <a:endParaRPr sz="1800">
                        <a:solidFill>
                          <a:srgbClr val="FFFFFF"/>
                        </a:solidFill>
                      </a:endParaRPr>
                    </a:p>
                  </a:txBody>
                  <a:tcPr marT="19050" marB="19050" marR="28575" marL="28575" anchor="b">
                    <a:lnL cap="flat" cmpd="sng" w="9525">
                      <a:solidFill>
                        <a:srgbClr val="CCCCCC"/>
                      </a:solidFill>
                      <a:prstDash val="solid"/>
                      <a:round/>
                      <a:headEnd len="med" w="med" type="none"/>
                      <a:tailEnd len="med" w="med" type="none"/>
                    </a:lnL>
                    <a:lnR cap="flat" cmpd="sng" w="9525">
                      <a:solidFill>
                        <a:srgbClr val="CCCCCC"/>
                      </a:solidFill>
                      <a:prstDash val="solid"/>
                      <a:round/>
                      <a:headEnd len="med" w="med" type="none"/>
                      <a:tailEnd len="med" w="med" type="none"/>
                    </a:lnR>
                    <a:lnT cap="flat" cmpd="sng" w="9525">
                      <a:solidFill>
                        <a:srgbClr val="CCCCCC"/>
                      </a:solidFill>
                      <a:prstDash val="solid"/>
                      <a:round/>
                      <a:headEnd len="med" w="med" type="none"/>
                      <a:tailEnd len="med" w="med" type="none"/>
                    </a:lnT>
                    <a:lnB cap="flat" cmpd="sng" w="9525">
                      <a:solidFill>
                        <a:srgbClr val="CCCCCC"/>
                      </a:solidFill>
                      <a:prstDash val="solid"/>
                      <a:round/>
                      <a:headEnd len="med" w="med" type="none"/>
                      <a:tailEnd len="med" w="med" type="none"/>
                    </a:lnB>
                  </a:tcPr>
                </a:tc>
                <a:tc>
                  <a:txBody>
                    <a:bodyPr>
                      <a:noAutofit/>
                    </a:bodyPr>
                    <a:lstStyle/>
                    <a:p>
                      <a:pPr indent="0" lvl="0" marL="0" rtl="0">
                        <a:spcBef>
                          <a:spcPts val="0"/>
                        </a:spcBef>
                        <a:spcAft>
                          <a:spcPts val="0"/>
                        </a:spcAft>
                        <a:buNone/>
                      </a:pPr>
                      <a:r>
                        <a:t/>
                      </a:r>
                      <a:endParaRPr sz="1800">
                        <a:solidFill>
                          <a:srgbClr val="FFFFFF"/>
                        </a:solidFill>
                      </a:endParaRPr>
                    </a:p>
                  </a:txBody>
                  <a:tcPr marT="19050" marB="19050" marR="28575" marL="28575" anchor="b">
                    <a:lnL cap="flat" cmpd="sng" w="9525">
                      <a:solidFill>
                        <a:srgbClr val="CCCCCC"/>
                      </a:solidFill>
                      <a:prstDash val="solid"/>
                      <a:round/>
                      <a:headEnd len="med" w="med" type="none"/>
                      <a:tailEnd len="med" w="med" type="none"/>
                    </a:lnL>
                    <a:lnR cap="flat" cmpd="sng" w="9525">
                      <a:solidFill>
                        <a:srgbClr val="CCCCCC"/>
                      </a:solidFill>
                      <a:prstDash val="solid"/>
                      <a:round/>
                      <a:headEnd len="med" w="med" type="none"/>
                      <a:tailEnd len="med" w="med" type="none"/>
                    </a:lnR>
                    <a:lnT cap="flat" cmpd="sng" w="9525">
                      <a:solidFill>
                        <a:srgbClr val="CCCCCC"/>
                      </a:solidFill>
                      <a:prstDash val="solid"/>
                      <a:round/>
                      <a:headEnd len="med" w="med" type="none"/>
                      <a:tailEnd len="med" w="med" type="none"/>
                    </a:lnT>
                    <a:lnB cap="flat" cmpd="sng" w="9525">
                      <a:solidFill>
                        <a:srgbClr val="CCCCCC"/>
                      </a:solidFill>
                      <a:prstDash val="solid"/>
                      <a:round/>
                      <a:headEnd len="med" w="med" type="none"/>
                      <a:tailEnd len="med" w="med" type="none"/>
                    </a:lnB>
                  </a:tcPr>
                </a:tc>
                <a:tc>
                  <a:txBody>
                    <a:bodyPr>
                      <a:noAutofit/>
                    </a:bodyPr>
                    <a:lstStyle/>
                    <a:p>
                      <a:pPr indent="0" lvl="0" marL="0" rtl="0">
                        <a:spcBef>
                          <a:spcPts val="0"/>
                        </a:spcBef>
                        <a:spcAft>
                          <a:spcPts val="0"/>
                        </a:spcAft>
                        <a:buNone/>
                      </a:pPr>
                      <a:r>
                        <a:t/>
                      </a:r>
                      <a:endParaRPr sz="1800">
                        <a:solidFill>
                          <a:srgbClr val="FFFFFF"/>
                        </a:solidFill>
                      </a:endParaRPr>
                    </a:p>
                  </a:txBody>
                  <a:tcPr marT="19050" marB="19050" marR="28575" marL="28575" anchor="b">
                    <a:lnL cap="flat" cmpd="sng" w="9525">
                      <a:solidFill>
                        <a:srgbClr val="CCCCCC"/>
                      </a:solidFill>
                      <a:prstDash val="solid"/>
                      <a:round/>
                      <a:headEnd len="med" w="med" type="none"/>
                      <a:tailEnd len="med" w="med" type="none"/>
                    </a:lnL>
                    <a:lnR cap="flat" cmpd="sng" w="9525">
                      <a:solidFill>
                        <a:srgbClr val="CCCCCC"/>
                      </a:solidFill>
                      <a:prstDash val="solid"/>
                      <a:round/>
                      <a:headEnd len="med" w="med" type="none"/>
                      <a:tailEnd len="med" w="med" type="none"/>
                    </a:lnR>
                    <a:lnT cap="flat" cmpd="sng" w="9525">
                      <a:solidFill>
                        <a:srgbClr val="CCCCCC"/>
                      </a:solidFill>
                      <a:prstDash val="solid"/>
                      <a:round/>
                      <a:headEnd len="med" w="med" type="none"/>
                      <a:tailEnd len="med" w="med" type="none"/>
                    </a:lnT>
                    <a:lnB cap="flat" cmpd="sng" w="9525">
                      <a:solidFill>
                        <a:srgbClr val="CCCCCC"/>
                      </a:solidFill>
                      <a:prstDash val="solid"/>
                      <a:round/>
                      <a:headEnd len="med" w="med" type="none"/>
                      <a:tailEnd len="med" w="med" type="none"/>
                    </a:lnB>
                  </a:tcPr>
                </a:tc>
                <a:tc>
                  <a:txBody>
                    <a:bodyPr>
                      <a:noAutofit/>
                    </a:bodyPr>
                    <a:lstStyle/>
                    <a:p>
                      <a:pPr indent="0" lvl="0" marL="0" rtl="0">
                        <a:spcBef>
                          <a:spcPts val="0"/>
                        </a:spcBef>
                        <a:spcAft>
                          <a:spcPts val="0"/>
                        </a:spcAft>
                        <a:buNone/>
                      </a:pPr>
                      <a:r>
                        <a:t/>
                      </a:r>
                      <a:endParaRPr sz="1800">
                        <a:solidFill>
                          <a:srgbClr val="FFFFFF"/>
                        </a:solidFill>
                      </a:endParaRPr>
                    </a:p>
                  </a:txBody>
                  <a:tcPr marT="19050" marB="19050" marR="28575" marL="28575" anchor="b">
                    <a:lnL cap="flat" cmpd="sng" w="9525">
                      <a:solidFill>
                        <a:srgbClr val="CCCCCC"/>
                      </a:solidFill>
                      <a:prstDash val="solid"/>
                      <a:round/>
                      <a:headEnd len="med" w="med" type="none"/>
                      <a:tailEnd len="med" w="med" type="none"/>
                    </a:lnL>
                    <a:lnR cap="flat" cmpd="sng" w="9525">
                      <a:solidFill>
                        <a:srgbClr val="CCCCCC"/>
                      </a:solidFill>
                      <a:prstDash val="solid"/>
                      <a:round/>
                      <a:headEnd len="med" w="med" type="none"/>
                      <a:tailEnd len="med" w="med" type="none"/>
                    </a:lnR>
                    <a:lnT cap="flat" cmpd="sng" w="9525">
                      <a:solidFill>
                        <a:srgbClr val="CCCCCC"/>
                      </a:solidFill>
                      <a:prstDash val="solid"/>
                      <a:round/>
                      <a:headEnd len="med" w="med" type="none"/>
                      <a:tailEnd len="med" w="med" type="none"/>
                    </a:lnT>
                    <a:lnB cap="flat" cmpd="sng" w="9525">
                      <a:solidFill>
                        <a:srgbClr val="CCCCCC"/>
                      </a:solidFill>
                      <a:prstDash val="solid"/>
                      <a:round/>
                      <a:headEnd len="med" w="med" type="none"/>
                      <a:tailEnd len="med" w="med" type="none"/>
                    </a:lnB>
                  </a:tcPr>
                </a:tc>
                <a:tc>
                  <a:txBody>
                    <a:bodyPr>
                      <a:noAutofit/>
                    </a:bodyPr>
                    <a:lstStyle/>
                    <a:p>
                      <a:pPr indent="0" lvl="0" marL="0" rtl="0">
                        <a:spcBef>
                          <a:spcPts val="0"/>
                        </a:spcBef>
                        <a:spcAft>
                          <a:spcPts val="0"/>
                        </a:spcAft>
                        <a:buNone/>
                      </a:pPr>
                      <a:r>
                        <a:t/>
                      </a:r>
                      <a:endParaRPr sz="1800">
                        <a:solidFill>
                          <a:srgbClr val="FFFFFF"/>
                        </a:solidFill>
                      </a:endParaRPr>
                    </a:p>
                  </a:txBody>
                  <a:tcPr marT="19050" marB="19050" marR="28575" marL="28575" anchor="b">
                    <a:lnL cap="flat" cmpd="sng" w="9525">
                      <a:solidFill>
                        <a:srgbClr val="CCCCCC"/>
                      </a:solidFill>
                      <a:prstDash val="solid"/>
                      <a:round/>
                      <a:headEnd len="med" w="med" type="none"/>
                      <a:tailEnd len="med" w="med" type="none"/>
                    </a:lnL>
                    <a:lnR cap="flat" cmpd="sng" w="9525">
                      <a:solidFill>
                        <a:srgbClr val="CCCCCC"/>
                      </a:solidFill>
                      <a:prstDash val="solid"/>
                      <a:round/>
                      <a:headEnd len="med" w="med" type="none"/>
                      <a:tailEnd len="med" w="med" type="none"/>
                    </a:lnR>
                    <a:lnT cap="flat" cmpd="sng" w="9525">
                      <a:solidFill>
                        <a:srgbClr val="CCCCCC"/>
                      </a:solidFill>
                      <a:prstDash val="solid"/>
                      <a:round/>
                      <a:headEnd len="med" w="med" type="none"/>
                      <a:tailEnd len="med" w="med" type="none"/>
                    </a:lnT>
                    <a:lnB cap="flat" cmpd="sng" w="9525">
                      <a:solidFill>
                        <a:srgbClr val="CCCCCC"/>
                      </a:solidFill>
                      <a:prstDash val="solid"/>
                      <a:round/>
                      <a:headEnd len="med" w="med" type="none"/>
                      <a:tailEnd len="med" w="med" type="none"/>
                    </a:lnB>
                  </a:tcPr>
                </a:tc>
                <a:tc>
                  <a:txBody>
                    <a:bodyPr>
                      <a:noAutofit/>
                    </a:bodyPr>
                    <a:lstStyle/>
                    <a:p>
                      <a:pPr indent="0" lvl="0" marL="0" rtl="0" algn="r">
                        <a:lnSpc>
                          <a:spcPct val="115000"/>
                        </a:lnSpc>
                        <a:spcBef>
                          <a:spcPts val="0"/>
                        </a:spcBef>
                        <a:spcAft>
                          <a:spcPts val="0"/>
                        </a:spcAft>
                        <a:buNone/>
                      </a:pPr>
                      <a:r>
                        <a:rPr b="1" lang="en" sz="1800">
                          <a:solidFill>
                            <a:srgbClr val="FFFFFF"/>
                          </a:solidFill>
                        </a:rPr>
                        <a:t>$49.66</a:t>
                      </a:r>
                      <a:endParaRPr b="1" sz="1800">
                        <a:solidFill>
                          <a:srgbClr val="FFFFFF"/>
                        </a:solidFill>
                      </a:endParaRPr>
                    </a:p>
                  </a:txBody>
                  <a:tcPr marT="19050" marB="19050" marR="28575" marL="28575" anchor="b">
                    <a:lnL cap="flat" cmpd="sng" w="9525">
                      <a:solidFill>
                        <a:srgbClr val="CCCCCC"/>
                      </a:solidFill>
                      <a:prstDash val="solid"/>
                      <a:round/>
                      <a:headEnd len="med" w="med" type="none"/>
                      <a:tailEnd len="med" w="med" type="none"/>
                    </a:lnL>
                    <a:lnR cap="flat" cmpd="sng" w="9525">
                      <a:solidFill>
                        <a:srgbClr val="CCCCCC"/>
                      </a:solidFill>
                      <a:prstDash val="solid"/>
                      <a:round/>
                      <a:headEnd len="med" w="med" type="none"/>
                      <a:tailEnd len="med" w="med" type="none"/>
                    </a:lnR>
                    <a:lnT cap="flat" cmpd="sng" w="9525">
                      <a:solidFill>
                        <a:srgbClr val="CCCCCC"/>
                      </a:solidFill>
                      <a:prstDash val="solid"/>
                      <a:round/>
                      <a:headEnd len="med" w="med" type="none"/>
                      <a:tailEnd len="med" w="med" type="none"/>
                    </a:lnT>
                    <a:lnB cap="flat" cmpd="sng" w="9525">
                      <a:solidFill>
                        <a:srgbClr val="CCCCCC"/>
                      </a:solidFill>
                      <a:prstDash val="solid"/>
                      <a:round/>
                      <a:headEnd len="med" w="med" type="none"/>
                      <a:tailEnd len="med" w="med" type="none"/>
                    </a:lnB>
                  </a:tcPr>
                </a:tc>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 name="Shape 94"/>
        <p:cNvGrpSpPr/>
        <p:nvPr/>
      </p:nvGrpSpPr>
      <p:grpSpPr>
        <a:xfrm>
          <a:off x="0" y="0"/>
          <a:ext cx="0" cy="0"/>
          <a:chOff x="0" y="0"/>
          <a:chExt cx="0" cy="0"/>
        </a:xfrm>
      </p:grpSpPr>
      <p:sp>
        <p:nvSpPr>
          <p:cNvPr id="95" name="Shape 9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Washing Machine Notifier</a:t>
            </a:r>
            <a:r>
              <a:rPr lang="en"/>
              <a:t>: Tools</a:t>
            </a:r>
            <a:endParaRPr/>
          </a:p>
        </p:txBody>
      </p:sp>
      <p:sp>
        <p:nvSpPr>
          <p:cNvPr id="96" name="Shape 96"/>
          <p:cNvSpPr txBox="1"/>
          <p:nvPr>
            <p:ph idx="1" type="body"/>
          </p:nvPr>
        </p:nvSpPr>
        <p:spPr>
          <a:xfrm>
            <a:off x="568500" y="1293875"/>
            <a:ext cx="2746200" cy="3416400"/>
          </a:xfrm>
          <a:prstGeom prst="rect">
            <a:avLst/>
          </a:prstGeom>
        </p:spPr>
        <p:txBody>
          <a:bodyPr anchorCtr="0" anchor="t" bIns="91425" lIns="91425" spcFirstLastPara="1" rIns="91425" wrap="square" tIns="91425">
            <a:noAutofit/>
          </a:bodyPr>
          <a:lstStyle/>
          <a:p>
            <a:pPr indent="-381000" lvl="0" marL="457200" rtl="0">
              <a:spcBef>
                <a:spcPts val="0"/>
              </a:spcBef>
              <a:spcAft>
                <a:spcPts val="0"/>
              </a:spcAft>
              <a:buSzPts val="2400"/>
              <a:buAutoNum type="arabicPeriod"/>
            </a:pPr>
            <a:r>
              <a:rPr lang="en" sz="2400"/>
              <a:t>Arduino IDE</a:t>
            </a:r>
            <a:endParaRPr sz="2400"/>
          </a:p>
          <a:p>
            <a:pPr indent="-381000" lvl="0" marL="457200" rtl="0">
              <a:spcBef>
                <a:spcPts val="0"/>
              </a:spcBef>
              <a:spcAft>
                <a:spcPts val="0"/>
              </a:spcAft>
              <a:buSzPts val="2400"/>
              <a:buAutoNum type="arabicPeriod"/>
            </a:pPr>
            <a:r>
              <a:rPr lang="en" sz="2400"/>
              <a:t>EasyEDA</a:t>
            </a:r>
            <a:endParaRPr sz="2400"/>
          </a:p>
          <a:p>
            <a:pPr indent="-381000" lvl="0" marL="457200" rtl="0">
              <a:spcBef>
                <a:spcPts val="0"/>
              </a:spcBef>
              <a:spcAft>
                <a:spcPts val="0"/>
              </a:spcAft>
              <a:buSzPts val="2400"/>
              <a:buAutoNum type="arabicPeriod"/>
            </a:pPr>
            <a:r>
              <a:rPr lang="en" sz="2400"/>
              <a:t>Oshpark</a:t>
            </a:r>
            <a:endParaRPr sz="2400"/>
          </a:p>
          <a:p>
            <a:pPr indent="-381000" lvl="0" marL="457200" rtl="0">
              <a:spcBef>
                <a:spcPts val="0"/>
              </a:spcBef>
              <a:spcAft>
                <a:spcPts val="0"/>
              </a:spcAft>
              <a:buSzPts val="2400"/>
              <a:buAutoNum type="arabicPeriod"/>
            </a:pPr>
            <a:r>
              <a:rPr lang="en" sz="2400"/>
              <a:t>TinkerCAD</a:t>
            </a:r>
            <a:endParaRPr sz="2400"/>
          </a:p>
          <a:p>
            <a:pPr indent="-381000" lvl="0" marL="457200" rtl="0">
              <a:spcBef>
                <a:spcPts val="0"/>
              </a:spcBef>
              <a:spcAft>
                <a:spcPts val="0"/>
              </a:spcAft>
              <a:buSzPts val="2400"/>
              <a:buAutoNum type="arabicPeriod"/>
            </a:pPr>
            <a:r>
              <a:rPr lang="en" sz="2400"/>
              <a:t>3DHubs</a:t>
            </a:r>
            <a:endParaRPr sz="2400"/>
          </a:p>
          <a:p>
            <a:pPr indent="-381000" lvl="0" marL="457200" rtl="0">
              <a:spcBef>
                <a:spcPts val="0"/>
              </a:spcBef>
              <a:spcAft>
                <a:spcPts val="0"/>
              </a:spcAft>
              <a:buSzPts val="2400"/>
              <a:buAutoNum type="arabicPeriod"/>
            </a:pPr>
            <a:r>
              <a:rPr lang="en" sz="2400"/>
              <a:t>IFTTT</a:t>
            </a:r>
            <a:endParaRPr sz="2400"/>
          </a:p>
        </p:txBody>
      </p:sp>
      <p:pic>
        <p:nvPicPr>
          <p:cNvPr id="97" name="Shape 97"/>
          <p:cNvPicPr preferRelativeResize="0"/>
          <p:nvPr/>
        </p:nvPicPr>
        <p:blipFill>
          <a:blip r:embed="rId3">
            <a:alphaModFix/>
          </a:blip>
          <a:stretch>
            <a:fillRect/>
          </a:stretch>
        </p:blipFill>
        <p:spPr>
          <a:xfrm>
            <a:off x="4068565" y="1401125"/>
            <a:ext cx="868735" cy="866775"/>
          </a:xfrm>
          <a:prstGeom prst="rect">
            <a:avLst/>
          </a:prstGeom>
          <a:noFill/>
          <a:ln>
            <a:noFill/>
          </a:ln>
        </p:spPr>
      </p:pic>
      <p:pic>
        <p:nvPicPr>
          <p:cNvPr id="98" name="Shape 98"/>
          <p:cNvPicPr preferRelativeResize="0"/>
          <p:nvPr/>
        </p:nvPicPr>
        <p:blipFill rotWithShape="1">
          <a:blip r:embed="rId4">
            <a:alphaModFix/>
          </a:blip>
          <a:srcRect b="165180" l="71460" r="-71460" t="-165180"/>
          <a:stretch/>
        </p:blipFill>
        <p:spPr>
          <a:xfrm>
            <a:off x="3314700" y="2138363"/>
            <a:ext cx="2514600" cy="866775"/>
          </a:xfrm>
          <a:prstGeom prst="rect">
            <a:avLst/>
          </a:prstGeom>
          <a:noFill/>
          <a:ln>
            <a:noFill/>
          </a:ln>
        </p:spPr>
      </p:pic>
      <p:pic>
        <p:nvPicPr>
          <p:cNvPr id="99" name="Shape 99"/>
          <p:cNvPicPr preferRelativeResize="0"/>
          <p:nvPr/>
        </p:nvPicPr>
        <p:blipFill>
          <a:blip r:embed="rId5">
            <a:alphaModFix/>
          </a:blip>
          <a:stretch>
            <a:fillRect/>
          </a:stretch>
        </p:blipFill>
        <p:spPr>
          <a:xfrm>
            <a:off x="4021088" y="3692275"/>
            <a:ext cx="963660" cy="269825"/>
          </a:xfrm>
          <a:prstGeom prst="rect">
            <a:avLst/>
          </a:prstGeom>
          <a:noFill/>
          <a:ln>
            <a:noFill/>
          </a:ln>
        </p:spPr>
      </p:pic>
      <p:pic>
        <p:nvPicPr>
          <p:cNvPr id="100" name="Shape 100"/>
          <p:cNvPicPr preferRelativeResize="0"/>
          <p:nvPr/>
        </p:nvPicPr>
        <p:blipFill>
          <a:blip r:embed="rId6">
            <a:alphaModFix/>
          </a:blip>
          <a:stretch>
            <a:fillRect/>
          </a:stretch>
        </p:blipFill>
        <p:spPr>
          <a:xfrm>
            <a:off x="4198125" y="2615125"/>
            <a:ext cx="609600" cy="609600"/>
          </a:xfrm>
          <a:prstGeom prst="rect">
            <a:avLst/>
          </a:prstGeom>
          <a:noFill/>
          <a:ln>
            <a:noFill/>
          </a:ln>
        </p:spPr>
      </p:pic>
      <p:pic>
        <p:nvPicPr>
          <p:cNvPr id="101" name="Shape 101"/>
          <p:cNvPicPr preferRelativeResize="0"/>
          <p:nvPr/>
        </p:nvPicPr>
        <p:blipFill>
          <a:blip r:embed="rId7">
            <a:alphaModFix/>
          </a:blip>
          <a:stretch>
            <a:fillRect/>
          </a:stretch>
        </p:blipFill>
        <p:spPr>
          <a:xfrm>
            <a:off x="6115774" y="2486526"/>
            <a:ext cx="725825" cy="748276"/>
          </a:xfrm>
          <a:prstGeom prst="rect">
            <a:avLst/>
          </a:prstGeom>
          <a:noFill/>
          <a:ln>
            <a:noFill/>
          </a:ln>
        </p:spPr>
      </p:pic>
      <p:pic>
        <p:nvPicPr>
          <p:cNvPr id="102" name="Shape 102"/>
          <p:cNvPicPr preferRelativeResize="0"/>
          <p:nvPr/>
        </p:nvPicPr>
        <p:blipFill>
          <a:blip r:embed="rId8">
            <a:alphaModFix/>
          </a:blip>
          <a:stretch>
            <a:fillRect/>
          </a:stretch>
        </p:blipFill>
        <p:spPr>
          <a:xfrm>
            <a:off x="5814330" y="1401125"/>
            <a:ext cx="1328708" cy="748275"/>
          </a:xfrm>
          <a:prstGeom prst="rect">
            <a:avLst/>
          </a:prstGeom>
          <a:noFill/>
          <a:ln>
            <a:noFill/>
          </a:ln>
        </p:spPr>
      </p:pic>
      <p:grpSp>
        <p:nvGrpSpPr>
          <p:cNvPr id="103" name="Shape 103"/>
          <p:cNvGrpSpPr/>
          <p:nvPr/>
        </p:nvGrpSpPr>
        <p:grpSpPr>
          <a:xfrm>
            <a:off x="5554928" y="3499820"/>
            <a:ext cx="2055584" cy="536225"/>
            <a:chOff x="2445078" y="3473175"/>
            <a:chExt cx="2399421" cy="662825"/>
          </a:xfrm>
        </p:grpSpPr>
        <p:pic>
          <p:nvPicPr>
            <p:cNvPr id="104" name="Shape 104"/>
            <p:cNvPicPr preferRelativeResize="0"/>
            <p:nvPr/>
          </p:nvPicPr>
          <p:blipFill rotWithShape="1">
            <a:blip r:embed="rId9">
              <a:alphaModFix/>
            </a:blip>
            <a:srcRect b="45607" l="0" r="0" t="0"/>
            <a:stretch/>
          </p:blipFill>
          <p:spPr>
            <a:xfrm>
              <a:off x="3016575" y="3473175"/>
              <a:ext cx="1827924" cy="662825"/>
            </a:xfrm>
            <a:prstGeom prst="rect">
              <a:avLst/>
            </a:prstGeom>
            <a:noFill/>
            <a:ln>
              <a:noFill/>
            </a:ln>
          </p:spPr>
        </p:pic>
        <p:grpSp>
          <p:nvGrpSpPr>
            <p:cNvPr id="105" name="Shape 105"/>
            <p:cNvGrpSpPr/>
            <p:nvPr/>
          </p:nvGrpSpPr>
          <p:grpSpPr>
            <a:xfrm>
              <a:off x="2445078" y="3473180"/>
              <a:ext cx="683430" cy="662818"/>
              <a:chOff x="8107050" y="4305325"/>
              <a:chExt cx="650700" cy="609600"/>
            </a:xfrm>
          </p:grpSpPr>
          <p:sp>
            <p:nvSpPr>
              <p:cNvPr id="106" name="Shape 106"/>
              <p:cNvSpPr/>
              <p:nvPr/>
            </p:nvSpPr>
            <p:spPr>
              <a:xfrm>
                <a:off x="8107050" y="4305325"/>
                <a:ext cx="650700" cy="609600"/>
              </a:xfrm>
              <a:prstGeom prst="rect">
                <a:avLst/>
              </a:pr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pic>
            <p:nvPicPr>
              <p:cNvPr id="107" name="Shape 107"/>
              <p:cNvPicPr preferRelativeResize="0"/>
              <p:nvPr/>
            </p:nvPicPr>
            <p:blipFill>
              <a:blip r:embed="rId10">
                <a:alphaModFix/>
              </a:blip>
              <a:stretch>
                <a:fillRect/>
              </a:stretch>
            </p:blipFill>
            <p:spPr>
              <a:xfrm>
                <a:off x="8146050" y="4323775"/>
                <a:ext cx="572700" cy="572700"/>
              </a:xfrm>
              <a:prstGeom prst="rect">
                <a:avLst/>
              </a:prstGeom>
              <a:noFill/>
              <a:ln>
                <a:noFill/>
              </a:ln>
            </p:spPr>
          </p:pic>
        </p:gr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 name="Shape 111"/>
        <p:cNvGrpSpPr/>
        <p:nvPr/>
      </p:nvGrpSpPr>
      <p:grpSpPr>
        <a:xfrm>
          <a:off x="0" y="0"/>
          <a:ext cx="0" cy="0"/>
          <a:chOff x="0" y="0"/>
          <a:chExt cx="0" cy="0"/>
        </a:xfrm>
      </p:grpSpPr>
      <p:sp>
        <p:nvSpPr>
          <p:cNvPr id="112" name="Shape 11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Washing Machine Notifier</a:t>
            </a:r>
            <a:r>
              <a:rPr lang="en"/>
              <a:t>: Arduino</a:t>
            </a:r>
            <a:endParaRPr/>
          </a:p>
        </p:txBody>
      </p:sp>
      <p:pic>
        <p:nvPicPr>
          <p:cNvPr id="113" name="Shape 113"/>
          <p:cNvPicPr preferRelativeResize="0"/>
          <p:nvPr/>
        </p:nvPicPr>
        <p:blipFill rotWithShape="1">
          <a:blip r:embed="rId3">
            <a:alphaModFix/>
          </a:blip>
          <a:srcRect b="165180" l="71460" r="-71460" t="-165180"/>
          <a:stretch/>
        </p:blipFill>
        <p:spPr>
          <a:xfrm>
            <a:off x="3314700" y="2138363"/>
            <a:ext cx="2514600" cy="866775"/>
          </a:xfrm>
          <a:prstGeom prst="rect">
            <a:avLst/>
          </a:prstGeom>
          <a:noFill/>
          <a:ln>
            <a:noFill/>
          </a:ln>
        </p:spPr>
      </p:pic>
      <p:pic>
        <p:nvPicPr>
          <p:cNvPr id="114" name="Shape 114"/>
          <p:cNvPicPr preferRelativeResize="0"/>
          <p:nvPr/>
        </p:nvPicPr>
        <p:blipFill>
          <a:blip r:embed="rId4">
            <a:alphaModFix/>
          </a:blip>
          <a:stretch>
            <a:fillRect/>
          </a:stretch>
        </p:blipFill>
        <p:spPr>
          <a:xfrm>
            <a:off x="1242375" y="1017725"/>
            <a:ext cx="3786374" cy="4125775"/>
          </a:xfrm>
          <a:prstGeom prst="rect">
            <a:avLst/>
          </a:prstGeom>
          <a:noFill/>
          <a:ln>
            <a:noFill/>
          </a:ln>
        </p:spPr>
      </p:pic>
      <p:sp>
        <p:nvSpPr>
          <p:cNvPr id="115" name="Shape 115"/>
          <p:cNvSpPr txBox="1"/>
          <p:nvPr/>
        </p:nvSpPr>
        <p:spPr>
          <a:xfrm>
            <a:off x="5503800" y="1714500"/>
            <a:ext cx="3328500" cy="15732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sz="1800" u="sng">
                <a:solidFill>
                  <a:schemeClr val="hlink"/>
                </a:solidFill>
                <a:hlinkClick r:id="rId5"/>
              </a:rPr>
              <a:t>https://github.com/RuhtraRon/WashingMachineNotify</a:t>
            </a:r>
            <a:endParaRPr sz="1800">
              <a:solidFill>
                <a:srgbClr val="FFFFFF"/>
              </a:solidFill>
            </a:endParaRPr>
          </a:p>
        </p:txBody>
      </p:sp>
      <p:sp>
        <p:nvSpPr>
          <p:cNvPr id="116" name="Shape 116"/>
          <p:cNvSpPr txBox="1"/>
          <p:nvPr/>
        </p:nvSpPr>
        <p:spPr>
          <a:xfrm>
            <a:off x="6333625" y="4389350"/>
            <a:ext cx="1143000" cy="4950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a:solidFill>
                  <a:srgbClr val="FFFFFF"/>
                </a:solidFill>
              </a:rPr>
              <a:t>Lines: 381</a:t>
            </a:r>
            <a:endParaRPr>
              <a:solidFill>
                <a:srgbClr val="FFFFFF"/>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0" name="Shape 120"/>
        <p:cNvGrpSpPr/>
        <p:nvPr/>
      </p:nvGrpSpPr>
      <p:grpSpPr>
        <a:xfrm>
          <a:off x="0" y="0"/>
          <a:ext cx="0" cy="0"/>
          <a:chOff x="0" y="0"/>
          <a:chExt cx="0" cy="0"/>
        </a:xfrm>
      </p:grpSpPr>
      <p:sp>
        <p:nvSpPr>
          <p:cNvPr id="121" name="Shape 1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Washing Machine Notifier: EasyEDA</a:t>
            </a:r>
            <a:endParaRPr/>
          </a:p>
        </p:txBody>
      </p:sp>
      <p:pic>
        <p:nvPicPr>
          <p:cNvPr id="122" name="Shape 122"/>
          <p:cNvPicPr preferRelativeResize="0"/>
          <p:nvPr/>
        </p:nvPicPr>
        <p:blipFill rotWithShape="1">
          <a:blip r:embed="rId3">
            <a:alphaModFix/>
          </a:blip>
          <a:srcRect b="165180" l="71460" r="-71460" t="-165180"/>
          <a:stretch/>
        </p:blipFill>
        <p:spPr>
          <a:xfrm>
            <a:off x="3314700" y="2138363"/>
            <a:ext cx="2514600" cy="866775"/>
          </a:xfrm>
          <a:prstGeom prst="rect">
            <a:avLst/>
          </a:prstGeom>
          <a:noFill/>
          <a:ln>
            <a:noFill/>
          </a:ln>
        </p:spPr>
      </p:pic>
      <p:pic>
        <p:nvPicPr>
          <p:cNvPr id="123" name="Shape 123"/>
          <p:cNvPicPr preferRelativeResize="0"/>
          <p:nvPr/>
        </p:nvPicPr>
        <p:blipFill rotWithShape="1">
          <a:blip r:embed="rId4">
            <a:alphaModFix/>
          </a:blip>
          <a:srcRect b="0" l="0" r="0" t="5526"/>
          <a:stretch/>
        </p:blipFill>
        <p:spPr>
          <a:xfrm>
            <a:off x="1077799" y="1045450"/>
            <a:ext cx="6988402" cy="401634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